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1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6A66-BBDF-47A2-A348-9F6B248B11C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918B-76FE-439D-BE8B-BBD2A5E1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8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0606-50ED-40C0-A842-8CD67671FD5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C345-1A1B-4F51-B317-EAD1DD78971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047B-C358-4926-A905-493C3FA0DED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D660-6F5F-4896-8718-D084F6E80C9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5E55-1097-47A5-8B00-27648D4EA42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2AD2-08CE-49CF-BAA6-6B65C966B78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7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7619-33BE-44D8-8948-43844719A3E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94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4FE9-3C61-407D-A00C-EE64C62929B8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0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419E-47FF-4F02-9503-2414EB4FADC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3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28C5-4037-406F-8795-18EC8B390A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3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8CBD-E228-4982-82E8-A84AA4E3EC4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9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2390-6A63-4263-B1D7-615471ED07A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1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9BE0-A4DC-42E3-AD55-542198604A51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635F-22C9-4CF7-9B8C-D26C4812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2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0B639F-BF5C-444B-A918-9A21B50DAD8B}" type="slidenum">
              <a:rPr lang="hu-H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u/url?sa=i&amp;rct=j&amp;q=&amp;esrc=s&amp;frm=1&amp;source=images&amp;cd=&amp;cad=rja&amp;uact=8&amp;ved=0CAcQjRw&amp;url=http://www.mediaklikk.hu/2014/09/30/kathy-horvath-lajos-zeneszerzo-hegedumuvesz-az-arcvonasokban/&amp;ei=buErVaW4GcXfPZqcgZgK&amp;psig=AFQjCNGhySCCRXC_xRZVXoq9HrotiUPJZA&amp;ust=14290254031883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204864"/>
            <a:ext cx="6110931" cy="121638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b="1" dirty="0">
                <a:solidFill>
                  <a:srgbClr val="0000CC"/>
                </a:solidFill>
                <a:ea typeface="Calibri"/>
                <a:cs typeface="Times New Roman"/>
              </a:rPr>
              <a:t>A csönd és a hang - zene</a:t>
            </a:r>
            <a:endParaRPr lang="hu-HU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Batta András, </a:t>
            </a:r>
            <a:r>
              <a:rPr lang="hu-HU" sz="2800" dirty="0" err="1">
                <a:solidFill>
                  <a:srgbClr val="0000FF"/>
                </a:solidFill>
              </a:rPr>
              <a:t>Demeniv</a:t>
            </a:r>
            <a:r>
              <a:rPr lang="hu-HU" sz="2800" dirty="0">
                <a:solidFill>
                  <a:srgbClr val="0000FF"/>
                </a:solidFill>
              </a:rPr>
              <a:t> </a:t>
            </a:r>
            <a:r>
              <a:rPr lang="hu-HU" sz="2800" dirty="0" smtClean="0">
                <a:solidFill>
                  <a:srgbClr val="0000FF"/>
                </a:solidFill>
              </a:rPr>
              <a:t>Mihály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1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92494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Művei: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Könyvei: Álom, </a:t>
            </a:r>
            <a:r>
              <a:rPr lang="hu-H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álom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édes álom ...: népszínművek, operettek az   Osztrák-Magyar Monarchiában, Képes magyar zenetörténet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Népzene Művészeti Tanszék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Zeneakadémia felújítása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Tehetséggondozás</a:t>
            </a:r>
          </a:p>
          <a:p>
            <a:r>
              <a:rPr lang="hu-HU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keyframe.nava.hu/service/gallery/keyframe/2007/07/31/m2-10798/m2-10798-14353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b="5941"/>
          <a:stretch/>
        </p:blipFill>
        <p:spPr bwMode="auto">
          <a:xfrm>
            <a:off x="914400" y="447672"/>
            <a:ext cx="3657600" cy="21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89976" y="1004535"/>
            <a:ext cx="3698448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Széchenyi és Erkel Ferenc-díjas </a:t>
            </a:r>
          </a:p>
          <a:p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zenetörténész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PhD, </a:t>
            </a:r>
            <a:r>
              <a:rPr lang="hu-H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</a:t>
            </a: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egyetemi 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tanár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7902" y="188640"/>
            <a:ext cx="43361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Demeniv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Mihály 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Ukrajna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Harmonika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művész-tanár házaspár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gyermeke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Liszt Ferenc Zeneművészeti Egyetem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Jelenleg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mesterképzésen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versenyek: </a:t>
            </a:r>
            <a:r>
              <a:rPr lang="hu-H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Castelfidardo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Varazsdin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Dunaszerdahely,  </a:t>
            </a:r>
            <a:r>
              <a:rPr lang="hu-H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Klingenthal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Pula, Szarajevó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Győztes:</a:t>
            </a:r>
          </a:p>
          <a:p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2011: pozsonyi </a:t>
            </a:r>
            <a:r>
              <a:rPr lang="hu-H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Jeunesse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</a:t>
            </a:r>
            <a:r>
              <a:rPr lang="hu-H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Lancianói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Harmonikaverseny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Virtuózok tehetségkutató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különdíjasa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zeneakademia.hu/documents/10608/4798024/Mihaly-DEMENIV-photo-Liszt-Academy-Zsolt-BIRTALAN-6_500.jpg/40ea315b-c2e3-4925-ad10-3de5c697273d?t=143151904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68841" cy="61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2" y="1685126"/>
            <a:ext cx="55628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2060"/>
                </a:solidFill>
              </a:rPr>
              <a:t>Nagy kérdések</a:t>
            </a:r>
          </a:p>
          <a:p>
            <a:pPr algn="ctr"/>
            <a:endParaRPr lang="hu-HU" sz="2800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sz="2800" dirty="0" smtClean="0">
                <a:solidFill>
                  <a:srgbClr val="002060"/>
                </a:solidFill>
              </a:rPr>
              <a:t>Mikor és hogyan született a zene?</a:t>
            </a:r>
          </a:p>
          <a:p>
            <a:pPr marL="457200" indent="-457200">
              <a:buFontTx/>
              <a:buChar char="-"/>
            </a:pPr>
            <a:r>
              <a:rPr lang="hu-HU" sz="2800" dirty="0" smtClean="0">
                <a:solidFill>
                  <a:srgbClr val="002060"/>
                </a:solidFill>
              </a:rPr>
              <a:t>Mi a zene?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mediaklikk.cms.mtv.hu/wp-content/uploads/sites/4/2014/09/D__KB20111201075-1024x6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03" y="3764110"/>
            <a:ext cx="3936005" cy="26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network.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206"/>
            <a:ext cx="2767988" cy="18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motivalo.net/pic/1326997908.8968-music4-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5964" r="5597" b="21263"/>
          <a:stretch/>
        </p:blipFill>
        <p:spPr bwMode="auto">
          <a:xfrm>
            <a:off x="116151" y="188640"/>
            <a:ext cx="2762971" cy="20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40466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kínaiak 4000 évvel ezelőtt gondosan megtervezett,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megszervezett zenepedagógiai rendszert működtettek,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törvény által szabályozott szakmai felügyelet volt,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kiépült vizsgarendszer működött,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tudatos népdalgyűjtést végeztek,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aktív zenekari élet folyt, </a:t>
            </a: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ők állították össze az első énekeskönyveket.”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25960" y="6525924"/>
            <a:ext cx="5094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</a:rPr>
              <a:t>STUDIA CAROLIENSIA 2004. 2. SZÁM 78-108.</a:t>
            </a:r>
            <a:r>
              <a:rPr lang="hu-HU" sz="800" dirty="0">
                <a:solidFill>
                  <a:srgbClr val="002060"/>
                </a:solidFill>
              </a:rPr>
              <a:t>,  </a:t>
            </a:r>
            <a:r>
              <a:rPr lang="hu-HU" sz="800" b="1" dirty="0">
                <a:solidFill>
                  <a:srgbClr val="002060"/>
                </a:solidFill>
              </a:rPr>
              <a:t>GYÖRGYINÉ KONCZ JUDIT </a:t>
            </a:r>
            <a:r>
              <a:rPr lang="hu-HU" sz="800" dirty="0">
                <a:solidFill>
                  <a:srgbClr val="002060"/>
                </a:solidFill>
              </a:rPr>
              <a:t>AZ ÓKOR ZENEI NEVELÉSE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2852936"/>
            <a:ext cx="2118172" cy="15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6" y="4712381"/>
            <a:ext cx="2118172" cy="12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938247" y="5903694"/>
            <a:ext cx="337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>
                <a:solidFill>
                  <a:srgbClr val="002060"/>
                </a:solidFill>
              </a:rPr>
              <a:t>A legrégibb megszóltatható furulyák, kínai, 9000 évesek</a:t>
            </a:r>
          </a:p>
          <a:p>
            <a:pPr algn="ctr"/>
            <a:r>
              <a:rPr lang="hu-HU" sz="1100" dirty="0">
                <a:solidFill>
                  <a:srgbClr val="002060"/>
                </a:solidFill>
              </a:rPr>
              <a:t>(szlovén 45 000 évesek a legrégibb töredékek)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332656"/>
            <a:ext cx="55446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i.e. 427 -  i.e. 347</a:t>
            </a:r>
          </a:p>
          <a:p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„Platón kihangsúlyozza az anyák és dajkák szerepét,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a korai gondozáson túl felelősek azért is,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milyen zenei és irodalmi anyagot,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minőséget tanítanak gyermekeiknek, </a:t>
            </a:r>
          </a:p>
          <a:p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szellemi minőség alakítja a gyermek lelkét.„</a:t>
            </a:r>
          </a:p>
        </p:txBody>
      </p:sp>
      <p:sp>
        <p:nvSpPr>
          <p:cNvPr id="3" name="Téglalap 2"/>
          <p:cNvSpPr/>
          <p:nvPr/>
        </p:nvSpPr>
        <p:spPr>
          <a:xfrm>
            <a:off x="1763688" y="6525924"/>
            <a:ext cx="8064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</a:rPr>
              <a:t>STUDIA CAROLIENSIA 2004. 2. SZÁM 78-108.</a:t>
            </a:r>
            <a:r>
              <a:rPr lang="hu-HU" sz="800" dirty="0">
                <a:solidFill>
                  <a:srgbClr val="002060"/>
                </a:solidFill>
              </a:rPr>
              <a:t>,  </a:t>
            </a:r>
            <a:r>
              <a:rPr lang="hu-HU" sz="800" b="1" dirty="0">
                <a:solidFill>
                  <a:srgbClr val="002060"/>
                </a:solidFill>
              </a:rPr>
              <a:t>GYÖRGYINÉ KONCZ JUDIT </a:t>
            </a:r>
            <a:r>
              <a:rPr lang="hu-HU" sz="800" dirty="0">
                <a:solidFill>
                  <a:srgbClr val="002060"/>
                </a:solidFill>
              </a:rPr>
              <a:t>AZ ÓKOR ZENEI NEVELÉSE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1296144" cy="20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476672"/>
            <a:ext cx="64807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Arisztotelész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384- i.e. 322</a:t>
            </a:r>
          </a:p>
          <a:p>
            <a:pPr algn="ctr"/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„Nem művészeket, hanem műértő polgárokat kell nevelni”. </a:t>
            </a:r>
          </a:p>
          <a:p>
            <a:pPr algn="ctr"/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(Arisztotelész, Politika 8, Budapest, 1984). </a:t>
            </a:r>
            <a:b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40" y="2170024"/>
            <a:ext cx="2178394" cy="29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187624" y="524604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 of Aristotle. Marble, Roman copy after a Greek bronze original by </a:t>
            </a:r>
            <a:r>
              <a:rPr lang="hu-H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Lysippos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330 BC; the alabaster mantle is a modern addition.</a:t>
            </a:r>
          </a:p>
        </p:txBody>
      </p:sp>
      <p:sp>
        <p:nvSpPr>
          <p:cNvPr id="4" name="Téglalap 3"/>
          <p:cNvSpPr/>
          <p:nvPr/>
        </p:nvSpPr>
        <p:spPr>
          <a:xfrm>
            <a:off x="2123728" y="6618838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CAROLIENSIA 2004. 2. SZÁM 78-108. </a:t>
            </a:r>
            <a:r>
              <a:rPr lang="hu-H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GYÖRGYINÉ KONCZ JUDIT  </a:t>
            </a:r>
            <a:r>
              <a:rPr lang="hu-HU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ÓKOR ZENEI NEVELÉSE</a:t>
            </a:r>
          </a:p>
          <a:p>
            <a:endParaRPr lang="hu-H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361</Words>
  <Application>Microsoft Office PowerPoint</Application>
  <PresentationFormat>Diavetítés a képernyőre (4:3 oldalarány)</PresentationFormat>
  <Paragraphs>62</Paragraphs>
  <Slides>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9" baseType="lpstr">
      <vt:lpstr>Office-téma</vt:lpstr>
      <vt:lpstr>2_Alapértelmezett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Lipták Judit</dc:creator>
  <cp:lastModifiedBy>Lipták Judit</cp:lastModifiedBy>
  <cp:revision>16</cp:revision>
  <dcterms:created xsi:type="dcterms:W3CDTF">2016-02-16T10:02:27Z</dcterms:created>
  <dcterms:modified xsi:type="dcterms:W3CDTF">2016-02-16T13:07:50Z</dcterms:modified>
</cp:coreProperties>
</file>