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1" r:id="rId3"/>
    <p:sldId id="262" r:id="rId4"/>
    <p:sldId id="263" r:id="rId5"/>
    <p:sldId id="259" r:id="rId6"/>
    <p:sldId id="256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C4F8-03B5-4DCD-B662-066907C66FB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6B-5BE2-45FB-AD6F-481AB467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5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24915" y="1844824"/>
            <a:ext cx="7091501" cy="114559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>
                <a:solidFill>
                  <a:srgbClr val="0000FF"/>
                </a:solidFill>
              </a:rPr>
              <a:t>Hová ül a kutya és hová a medikus? </a:t>
            </a:r>
            <a:endParaRPr lang="hu-HU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Dr. </a:t>
            </a:r>
            <a:r>
              <a:rPr lang="hu-HU" sz="2800" dirty="0" err="1" smtClean="0">
                <a:solidFill>
                  <a:srgbClr val="0000FF"/>
                </a:solidFill>
                <a:cs typeface="Times New Roman"/>
              </a:rPr>
              <a:t>Rosivall</a:t>
            </a: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 László</a:t>
            </a:r>
            <a:endParaRPr lang="hu-HU" sz="2800" dirty="0">
              <a:solidFill>
                <a:srgbClr val="0000FF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00008"/>
            <a:ext cx="1872208" cy="1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496" y="1317536"/>
            <a:ext cx="906664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Nagy kérdések</a:t>
            </a:r>
          </a:p>
          <a:p>
            <a:pPr algn="ctr">
              <a:spcBef>
                <a:spcPts val="1200"/>
              </a:spcBef>
            </a:pPr>
            <a:r>
              <a:rPr lang="hu-HU" sz="2800" dirty="0" smtClean="0">
                <a:solidFill>
                  <a:srgbClr val="002060"/>
                </a:solidFill>
              </a:rPr>
              <a:t>Hová ül a kutya?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Hová ül az orvostanhallgató?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Van pszichológiája a házmesternek, fűnek, fának, 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de a háznak is?</a:t>
            </a:r>
            <a:endParaRPr lang="hu-HU" sz="2800" dirty="0">
              <a:solidFill>
                <a:srgbClr val="002060"/>
              </a:solidFill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A zenét már értjük, de mit kezdjünk a „megfagyott zenével”?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members.iif.hu/visontay/ponticulus/img1/photo/strasbourg-katedrali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6" y="228380"/>
            <a:ext cx="2602694" cy="19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mps.canstockphoto.hu/can-stock-photo_csp115285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6084168" y="228380"/>
            <a:ext cx="2880320" cy="19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-epites.hu/webfm_send/31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33287"/>
            <a:ext cx="2983050" cy="22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mm.hu/files/inlineimages/restauralas/elocsarnok%20keramiak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48495"/>
            <a:ext cx="3779154" cy="227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allpapercanyon.com/wp-content/uploads/2016/01/Taj-Mahal-Wallpaper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99" y="329149"/>
            <a:ext cx="1669642" cy="9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" y="478413"/>
            <a:ext cx="3702344" cy="24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1331419" y="2998693"/>
            <a:ext cx="230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3C3939"/>
                </a:solidFill>
                <a:effectLst/>
              </a:rPr>
              <a:t>Stonehenge (i.e. 2000)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" y="3649985"/>
            <a:ext cx="3702344" cy="25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16024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 smtClean="0">
                <a:effectLst/>
              </a:rPr>
              <a:t>Akropolisz (i.e. IV-III. </a:t>
            </a:r>
            <a:r>
              <a:rPr lang="hu-HU" dirty="0" smtClean="0"/>
              <a:t>sz.)</a:t>
            </a:r>
            <a:r>
              <a:rPr lang="hu-HU" dirty="0" smtClean="0">
                <a:effectLst/>
              </a:rPr>
              <a:t> </a:t>
            </a:r>
          </a:p>
          <a:p>
            <a:pPr algn="ctr"/>
            <a:r>
              <a:rPr lang="hu-HU" dirty="0" smtClean="0">
                <a:effectLst/>
              </a:rPr>
              <a:t>rekonstrukció </a:t>
            </a:r>
            <a:r>
              <a:rPr lang="en-US" dirty="0" smtClean="0">
                <a:effectLst/>
              </a:rPr>
              <a:t>, </a:t>
            </a:r>
            <a:r>
              <a:rPr lang="hu-HU" dirty="0" smtClean="0">
                <a:effectLst/>
              </a:rPr>
              <a:t>Leo von </a:t>
            </a:r>
            <a:r>
              <a:rPr lang="hu-HU" dirty="0" err="1" smtClean="0">
                <a:effectLst/>
              </a:rPr>
              <a:t>Klenze</a:t>
            </a:r>
            <a:r>
              <a:rPr lang="en-US" dirty="0" smtClean="0">
                <a:effectLst/>
              </a:rPr>
              <a:t>, 1846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17" y="478413"/>
            <a:ext cx="3093280" cy="24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5256584" y="29266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 smtClean="0">
                <a:effectLst/>
              </a:rPr>
              <a:t>Persopolis</a:t>
            </a:r>
            <a:r>
              <a:rPr lang="hu-HU" dirty="0" smtClean="0">
                <a:effectLst/>
              </a:rPr>
              <a:t>, </a:t>
            </a:r>
            <a:r>
              <a:rPr lang="hu-HU" dirty="0" err="1" smtClean="0">
                <a:effectLst/>
              </a:rPr>
              <a:t>Darius</a:t>
            </a:r>
            <a:r>
              <a:rPr lang="hu-HU" dirty="0" smtClean="0">
                <a:effectLst/>
              </a:rPr>
              <a:t> (i.e. VI-V. sz.)</a:t>
            </a:r>
            <a:endParaRPr lang="en-US" dirty="0"/>
          </a:p>
        </p:txBody>
      </p:sp>
      <p:pic>
        <p:nvPicPr>
          <p:cNvPr id="2" name="Picture 2" descr="http://www.fehervartravel.hu/pic/galeria/tr/kep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66" y="3649985"/>
            <a:ext cx="3139350" cy="25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601371" y="6167045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Hagia </a:t>
            </a:r>
            <a:r>
              <a:rPr lang="hu-HU" dirty="0" err="1" smtClean="0"/>
              <a:t>Sophia</a:t>
            </a:r>
            <a:r>
              <a:rPr lang="hu-HU" dirty="0" smtClean="0"/>
              <a:t>, 1609-16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juno.hu/magazin/wp-content/uploads/2014/10/epulet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397153" cy="34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1.sonyaandtravis.com/images/iran-2012/esfahan-iran-sheikh-lotfollah-mosque-a-the-intricate-persian-blue-mosaics-on-the-facade-entrance-of-sheikh-lotfollah-mos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575001" cy="34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979712" y="3717032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Iszfahán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5652120" y="2771636"/>
            <a:ext cx="25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Walt Disney </a:t>
            </a:r>
            <a:r>
              <a:rPr lang="hu-HU" dirty="0" err="1" smtClean="0"/>
              <a:t>Concert</a:t>
            </a:r>
            <a:r>
              <a:rPr lang="hu-HU" dirty="0" smtClean="0"/>
              <a:t> Hall</a:t>
            </a:r>
            <a:endParaRPr lang="en-US" dirty="0"/>
          </a:p>
        </p:txBody>
      </p:sp>
      <p:pic>
        <p:nvPicPr>
          <p:cNvPr id="6" name="Picture 4" descr="http://pmcvariety.files.wordpress.com/2013/07/disney-hall-interior.jpg?w=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32315"/>
            <a:ext cx="3384376" cy="190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ersianvoyages.com/mountain/wp-content/uploads/2012/10/Imam-mosque-in-Isfahan-Ir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7" y="4190212"/>
            <a:ext cx="3175339" cy="21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6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1844824"/>
            <a:ext cx="6110931" cy="178269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b="1" dirty="0" smtClean="0">
                <a:solidFill>
                  <a:srgbClr val="0000CC"/>
                </a:solidFill>
                <a:ea typeface="Calibri"/>
                <a:cs typeface="Times New Roman"/>
              </a:rPr>
              <a:t>Az épített környezet pszichológiája</a:t>
            </a:r>
            <a:endParaRPr lang="hu-HU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Dr. </a:t>
            </a:r>
            <a:r>
              <a:rPr lang="hu-HU" sz="2800" dirty="0" err="1" smtClean="0">
                <a:solidFill>
                  <a:srgbClr val="0000FF"/>
                </a:solidFill>
                <a:cs typeface="Times New Roman"/>
              </a:rPr>
              <a:t>Dúll</a:t>
            </a: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 Andrea, tanszékvezető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00008"/>
            <a:ext cx="1872208" cy="1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5576" y="3530039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Dr. </a:t>
            </a:r>
            <a:r>
              <a:rPr lang="hu-HU" b="1" dirty="0" err="1" smtClean="0">
                <a:solidFill>
                  <a:srgbClr val="000066"/>
                </a:solidFill>
              </a:rPr>
              <a:t>Dúll</a:t>
            </a:r>
            <a:r>
              <a:rPr lang="hu-HU" b="1" dirty="0" smtClean="0">
                <a:solidFill>
                  <a:srgbClr val="000066"/>
                </a:solidFill>
              </a:rPr>
              <a:t> Andrea</a:t>
            </a:r>
            <a:r>
              <a:rPr lang="hu-HU" dirty="0" smtClean="0">
                <a:solidFill>
                  <a:srgbClr val="000066"/>
                </a:solidFill>
              </a:rPr>
              <a:t> (Debrecen) 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 </a:t>
            </a:r>
            <a:r>
              <a:rPr lang="hu-HU" dirty="0" smtClean="0">
                <a:solidFill>
                  <a:srgbClr val="0000FF"/>
                </a:solidFill>
              </a:rPr>
              <a:t>környezetpszichológus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 habilitált egyetemi docens a BME Szociológia és Kommunikáció Tanszékén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tanszékvezető az ELTE  Pedagógiai Pszichológiai Kar Gazdaság- és  </a:t>
            </a:r>
          </a:p>
          <a:p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smtClean="0">
                <a:solidFill>
                  <a:srgbClr val="000066"/>
                </a:solidFill>
              </a:rPr>
              <a:t>     Környezetpszichológia Tanszékén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r>
              <a:rPr lang="hu-HU" b="1" dirty="0" smtClean="0">
                <a:solidFill>
                  <a:srgbClr val="000066"/>
                </a:solidFill>
              </a:rPr>
              <a:t>Kutatási területe: </a:t>
            </a:r>
            <a:r>
              <a:rPr lang="hu-HU" dirty="0" smtClean="0">
                <a:solidFill>
                  <a:srgbClr val="0000FF"/>
                </a:solidFill>
              </a:rPr>
              <a:t>Környezetpszichológia kórélettana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      elsődleges, másodlagos territóriumok, személy-környezet tranzakciók, az      </a:t>
            </a:r>
          </a:p>
          <a:p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smtClean="0">
                <a:solidFill>
                  <a:srgbClr val="000066"/>
                </a:solidFill>
              </a:rPr>
              <a:t>     épített és természeti környezet pszichológiai hatásának feltárása, környezeti   </a:t>
            </a:r>
          </a:p>
          <a:p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smtClean="0">
                <a:solidFill>
                  <a:srgbClr val="000066"/>
                </a:solidFill>
              </a:rPr>
              <a:t>     egészségpszichológia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418"/>
            <a:ext cx="5400600" cy="303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213</Words>
  <Application>Microsoft Office PowerPoint</Application>
  <PresentationFormat>Diavetítés a képernyőre (4:3 oldalarány)</PresentationFormat>
  <Paragraphs>41</Paragraphs>
  <Slides>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Lipták Judit</cp:lastModifiedBy>
  <cp:revision>17</cp:revision>
  <dcterms:created xsi:type="dcterms:W3CDTF">2016-02-20T12:21:00Z</dcterms:created>
  <dcterms:modified xsi:type="dcterms:W3CDTF">2016-04-14T10:43:40Z</dcterms:modified>
</cp:coreProperties>
</file>