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1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31ED0-0374-4FC5-B0EE-FB852780BEED}" type="datetimeFigureOut">
              <a:rPr lang="hu-HU" smtClean="0"/>
              <a:t>2016.04.06.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C30D4-09F2-445F-96C2-324F2BD73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581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FB18-42CF-430B-9CEC-199410CCBDB5}" type="datetime1">
              <a:rPr lang="hu-HU" smtClean="0"/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301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44E2-0F43-4ACB-8328-16D281A0B935}" type="datetime1">
              <a:rPr lang="hu-HU" smtClean="0"/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5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0A2F-F92A-4B48-80F5-AB936F59EEA6}" type="datetime1">
              <a:rPr lang="hu-HU" smtClean="0"/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654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45C-63AD-4D30-AB97-B30B40627761}" type="datetime1">
              <a:rPr lang="hu-HU" smtClean="0"/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617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9A10-707D-4211-92AF-F4A85233DB09}" type="datetime1">
              <a:rPr lang="hu-HU" smtClean="0"/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211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DA7DF-4E1B-4CA9-9EF4-4E8E191B75FD}" type="datetime1">
              <a:rPr lang="hu-HU" smtClean="0"/>
              <a:t>2016.04.06.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598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3A4D-C1DD-44D5-BB2E-A587EEFFBEFF}" type="datetime1">
              <a:rPr lang="hu-HU" smtClean="0"/>
              <a:t>2016.04.06.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71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BAF6-75EF-4AB9-941B-0142777E9A43}" type="datetime1">
              <a:rPr lang="hu-HU" smtClean="0"/>
              <a:t>2016.04.06.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198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472E-5E16-4E90-A9CB-155A8C691B65}" type="datetime1">
              <a:rPr lang="hu-HU" smtClean="0"/>
              <a:t>2016.04.06.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30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1A02-3981-4734-94CC-1F8EF0D5CFF3}" type="datetime1">
              <a:rPr lang="hu-HU" smtClean="0"/>
              <a:t>2016.04.06.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48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93EA-5C57-4E72-8AE9-6C03AF795265}" type="datetime1">
              <a:rPr lang="hu-HU" smtClean="0"/>
              <a:t>2016.04.06.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49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C6AD-1320-4CA6-8C65-5BB513C9B19E}" type="datetime1">
              <a:rPr lang="hu-HU" smtClean="0"/>
              <a:t>2016.04.06.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7DC53-D49D-4A69-A91C-C0FAC4C8C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511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016223"/>
          </a:xfrm>
        </p:spPr>
        <p:txBody>
          <a:bodyPr>
            <a:noAutofit/>
          </a:bodyPr>
          <a:lstStyle/>
          <a:p>
            <a:r>
              <a:rPr lang="hu-HU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Fejezetek az alkotáslélektanból</a:t>
            </a:r>
            <a:endParaRPr lang="hu-HU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232248"/>
          </a:xfrm>
        </p:spPr>
        <p:txBody>
          <a:bodyPr>
            <a:normAutofit fontScale="92500" lnSpcReduction="10000"/>
          </a:bodyPr>
          <a:lstStyle/>
          <a:p>
            <a:r>
              <a:rPr lang="hu-HU" sz="3900" b="1" dirty="0" err="1" smtClean="0"/>
              <a:t>Túry</a:t>
            </a:r>
            <a:r>
              <a:rPr lang="hu-HU" sz="3900" b="1" dirty="0" smtClean="0"/>
              <a:t> Ferenc</a:t>
            </a:r>
          </a:p>
          <a:p>
            <a:endParaRPr lang="hu-HU" dirty="0" smtClean="0"/>
          </a:p>
          <a:p>
            <a:r>
              <a:rPr lang="hu-HU" dirty="0" smtClean="0"/>
              <a:t>Semmelweis Egyetem</a:t>
            </a:r>
          </a:p>
          <a:p>
            <a:r>
              <a:rPr lang="hu-HU" dirty="0" smtClean="0"/>
              <a:t>Magatartástudományi Intézet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52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i="1" dirty="0" smtClean="0"/>
              <a:t>Középponti történet</a:t>
            </a:r>
            <a:endParaRPr lang="hu-HU" sz="3200" i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40681"/>
            <a:ext cx="3048000" cy="4445000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789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50" y="1600200"/>
            <a:ext cx="3381900" cy="452596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641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80" y="1600200"/>
            <a:ext cx="3441439" cy="452596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556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84784"/>
            <a:ext cx="3090068" cy="4382278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714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75" y="1600200"/>
            <a:ext cx="3323450" cy="452596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214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i="1" dirty="0" smtClean="0"/>
              <a:t>Fekete mágia</a:t>
            </a:r>
            <a:endParaRPr lang="hu-HU" sz="4800" i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1720056"/>
            <a:ext cx="3038475" cy="428625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8091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11" y="1600200"/>
            <a:ext cx="3238577" cy="452596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90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i="1" dirty="0" smtClean="0"/>
              <a:t>Madame Récamier</a:t>
            </a:r>
            <a:endParaRPr lang="hu-HU" sz="3200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17</a:t>
            </a:fld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4369643" cy="3247707"/>
          </a:xfrm>
        </p:spPr>
      </p:pic>
    </p:spTree>
    <p:extLst>
      <p:ext uri="{BB962C8B-B14F-4D97-AF65-F5344CB8AC3E}">
        <p14:creationId xmlns:p14="http://schemas.microsoft.com/office/powerpoint/2010/main" val="2013706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i="1" dirty="0" smtClean="0"/>
              <a:t>Filozófia a budoárban</a:t>
            </a:r>
            <a:endParaRPr lang="hu-HU" sz="3200" i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16832"/>
            <a:ext cx="2810420" cy="4265561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775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i="1" dirty="0" smtClean="0"/>
              <a:t>A megbecstelenítés</a:t>
            </a:r>
            <a:endParaRPr lang="hu-HU" sz="3200" i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50" y="1958181"/>
            <a:ext cx="2806700" cy="381000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994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ó rajz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094194" cy="562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0609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i="1" dirty="0" smtClean="0"/>
              <a:t>A lehetetlen megkísértése</a:t>
            </a:r>
            <a:endParaRPr lang="hu-HU" sz="3200" i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3297140" cy="473557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313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René </a:t>
            </a:r>
            <a:r>
              <a:rPr lang="hu-HU" dirty="0" err="1"/>
              <a:t>Magritte</a:t>
            </a:r>
            <a:r>
              <a:rPr lang="hu-HU" dirty="0"/>
              <a:t> </a:t>
            </a:r>
            <a:r>
              <a:rPr lang="hu-HU" dirty="0" err="1"/>
              <a:t>alkotáslélektani</a:t>
            </a:r>
            <a:r>
              <a:rPr lang="hu-HU" dirty="0"/>
              <a:t> szempontból a pszichológiai határok szinte </a:t>
            </a:r>
            <a:r>
              <a:rPr lang="hu-HU" dirty="0" err="1"/>
              <a:t>monoideisztikus</a:t>
            </a:r>
            <a:r>
              <a:rPr lang="hu-HU" dirty="0"/>
              <a:t> festője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775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Marianna Gartner (1963–)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Kanadában született, Vancouverben és Európában él.</a:t>
            </a:r>
          </a:p>
          <a:p>
            <a:pPr marL="0" indent="0">
              <a:buNone/>
            </a:pPr>
            <a:r>
              <a:rPr lang="hu-HU" sz="2800" dirty="0"/>
              <a:t>Édesapja az ő születése előtt meghalt, kőműves volt, leesett egy állványról. 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Őt </a:t>
            </a:r>
            <a:r>
              <a:rPr lang="hu-HU" sz="2800" dirty="0"/>
              <a:t>később sokszor hasonlították meghalt apjához, aki szintén szőke és kékszemű volt. 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Életében </a:t>
            </a:r>
            <a:r>
              <a:rPr lang="hu-HU" sz="2800" dirty="0"/>
              <a:t>apja hiánya, mások visszaemlékezéseiből összeálló apaképe fontos szerepet játszott. </a:t>
            </a:r>
            <a:endParaRPr lang="hu-HU" sz="2800" dirty="0" smtClean="0"/>
          </a:p>
          <a:p>
            <a:pPr marL="0" indent="0">
              <a:buNone/>
            </a:pP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8123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dirty="0" smtClean="0"/>
              <a:t>Képeinek </a:t>
            </a:r>
            <a:r>
              <a:rPr lang="hu-HU" sz="2800" dirty="0"/>
              <a:t>alkotásakor jellegzetes technikát alkalmaz. Régi fényképeket vesz alapul, ezeket gyakran bolhapiacon, </a:t>
            </a:r>
            <a:r>
              <a:rPr lang="hu-HU" sz="2800" dirty="0" err="1"/>
              <a:t>sokszázból</a:t>
            </a:r>
            <a:r>
              <a:rPr lang="hu-HU" sz="2800" dirty="0"/>
              <a:t> választja ki hosszas kutatás után. 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Igénybe </a:t>
            </a:r>
            <a:r>
              <a:rPr lang="hu-HU" sz="2800" dirty="0"/>
              <a:t>vette a helyi rendőrségi archívumokat is. 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kiválasztott fényképeken beállított, régies, statikus családfotók, különböző emberek, gyermekek láthatók. Ezeket a fényképeket használja fel, lemásolva az emberi alakokat, ugyanakkor hozzátéve saját ötleteit, különös, mitologikus képrészleteit.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049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Képei sokszor monokromatikusak, ami a régi dokumentumok fotografikus minőségére utal. 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Az </a:t>
            </a:r>
            <a:r>
              <a:rPr lang="hu-HU" sz="2800" dirty="0"/>
              <a:t>ódivatú ruhák történelmi levegőt árasztanak. 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főszereplők merevek, mosolytalanok, vagy erőltetettnek tűnő mosoly van arcukon – mint a régi fényképeken, a múló pillanatok </a:t>
            </a:r>
            <a:r>
              <a:rPr lang="hu-HU" sz="2800" dirty="0" smtClean="0"/>
              <a:t>befagyasztásakor. </a:t>
            </a:r>
            <a:endParaRPr lang="hu-HU" sz="2800" dirty="0"/>
          </a:p>
          <a:p>
            <a:pPr marL="0" indent="0">
              <a:buNone/>
            </a:pP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370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művész egy másik fontos érdeklődési területe a torz, szabálytalan emberi test. 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Gyakran </a:t>
            </a:r>
            <a:r>
              <a:rPr lang="hu-HU" sz="2800" dirty="0"/>
              <a:t>festett cirkuszi gnómokat, valamilyen szembeötlően erőteljes, jellegzetes eltéréssel járó furcsa zavarokat. </a:t>
            </a:r>
          </a:p>
          <a:p>
            <a:pPr marL="0" indent="0">
              <a:buNone/>
            </a:pP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160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71" y="1600200"/>
            <a:ext cx="3566458" cy="452596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0206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90" y="1600200"/>
            <a:ext cx="3385420" cy="452596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286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56" y="1600200"/>
            <a:ext cx="4488088" cy="452596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901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16832"/>
            <a:ext cx="3135982" cy="3278527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899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René </a:t>
            </a:r>
            <a:r>
              <a:rPr lang="hu-HU" sz="4000" b="1" dirty="0" err="1" smtClean="0"/>
              <a:t>Magritte</a:t>
            </a:r>
            <a:r>
              <a:rPr lang="hu-HU" sz="4000" b="1" dirty="0" smtClean="0"/>
              <a:t> (1898-1967)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 smtClean="0"/>
              <a:t>Mottó</a:t>
            </a:r>
            <a:r>
              <a:rPr lang="hu-HU" sz="2800" b="1" dirty="0"/>
              <a:t>: </a:t>
            </a:r>
            <a:endParaRPr lang="hu-HU" sz="2800" b="1" dirty="0" smtClean="0"/>
          </a:p>
          <a:p>
            <a:pPr marL="0" indent="0">
              <a:buNone/>
            </a:pPr>
            <a:r>
              <a:rPr lang="hu-HU" sz="2800" dirty="0" smtClean="0"/>
              <a:t>	</a:t>
            </a:r>
            <a:r>
              <a:rPr lang="hu-HU" sz="2800" i="1" dirty="0" smtClean="0"/>
              <a:t>A </a:t>
            </a:r>
            <a:r>
              <a:rPr lang="hu-HU" sz="2800" i="1" dirty="0"/>
              <a:t>kép legyen lenyűgözően erős. </a:t>
            </a:r>
            <a:endParaRPr lang="hu-HU" sz="2800" i="1" dirty="0" smtClean="0"/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2297354" cy="3271989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51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91" y="1600200"/>
            <a:ext cx="2199618" cy="452596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588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0" y="1958181"/>
            <a:ext cx="3797300" cy="381000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7766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47" y="1600200"/>
            <a:ext cx="2432705" cy="452596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177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8" y="1600200"/>
            <a:ext cx="4507104" cy="452596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18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792"/>
            <a:ext cx="2834612" cy="4222886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985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82" y="1600200"/>
            <a:ext cx="2528635" cy="452596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8340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36</a:t>
            </a:fld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2"/>
            <a:ext cx="2715170" cy="4356544"/>
          </a:xfrm>
        </p:spPr>
      </p:pic>
    </p:spTree>
    <p:extLst>
      <p:ext uri="{BB962C8B-B14F-4D97-AF65-F5344CB8AC3E}">
        <p14:creationId xmlns:p14="http://schemas.microsoft.com/office/powerpoint/2010/main" val="3287643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2887761" cy="433953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6603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3200" i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8"/>
            <a:ext cx="4054188" cy="241022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90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A korai traumák szublimált feldolgozásának képei megjelenítésekor gyakori az idő torzítása, megállítása, befagyasztása, az örökkévalóság </a:t>
            </a:r>
            <a:r>
              <a:rPr lang="hu-HU" sz="2800" dirty="0" smtClean="0"/>
              <a:t>megidézése. </a:t>
            </a:r>
          </a:p>
          <a:p>
            <a:pPr marL="0" indent="0">
              <a:buNone/>
            </a:pPr>
            <a:r>
              <a:rPr lang="hu-HU" sz="2800" dirty="0" smtClean="0"/>
              <a:t>Az </a:t>
            </a:r>
            <a:r>
              <a:rPr lang="hu-HU" sz="2800" dirty="0"/>
              <a:t>örökkévalóság képzetét keltik a mitologikus képi megoldások is. </a:t>
            </a:r>
            <a:endParaRPr lang="hu-HU" sz="2800" dirty="0" smtClean="0"/>
          </a:p>
          <a:p>
            <a:pPr marL="0" indent="0">
              <a:buNone/>
            </a:pPr>
            <a:endParaRPr lang="hu-HU" sz="28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22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dirty="0"/>
              <a:t>A </a:t>
            </a:r>
            <a:r>
              <a:rPr lang="hu-HU" sz="2800" i="1" dirty="0"/>
              <a:t>szürrealizmus</a:t>
            </a:r>
            <a:r>
              <a:rPr lang="hu-HU" sz="2800" dirty="0"/>
              <a:t> a belső lelki világ autentikus kifejezését tűzte ki céljául, alkotásaiban a tudattalan tartalmak (szimbolikus elemek, a különös, groteszk, váratlan látványok, a fekete humor) </a:t>
            </a:r>
            <a:r>
              <a:rPr lang="hu-HU" sz="2800" dirty="0" smtClean="0"/>
              <a:t>lényeges </a:t>
            </a:r>
            <a:r>
              <a:rPr lang="hu-HU" sz="2800" dirty="0"/>
              <a:t>szerepet játszanak. 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Egy </a:t>
            </a:r>
            <a:r>
              <a:rPr lang="hu-HU" sz="2800" dirty="0"/>
              <a:t>bizarr idézettel illusztrálva a szürrealizmus esztétikáját: 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i="1" dirty="0" smtClean="0"/>
              <a:t>„</a:t>
            </a:r>
            <a:r>
              <a:rPr lang="hu-HU" sz="2800" i="1" dirty="0"/>
              <a:t>Szép, mint a varrógép és az esernyő véletlen találkozása a </a:t>
            </a:r>
            <a:r>
              <a:rPr lang="hu-HU" sz="2800" i="1" dirty="0" smtClean="0"/>
              <a:t>boncasztalon.” </a:t>
            </a:r>
          </a:p>
          <a:p>
            <a:pPr marL="0" indent="0">
              <a:buNone/>
            </a:pPr>
            <a:r>
              <a:rPr lang="hu-HU" sz="2800" dirty="0" smtClean="0"/>
              <a:t>(</a:t>
            </a:r>
            <a:r>
              <a:rPr lang="hu-HU" sz="2800" dirty="0"/>
              <a:t>Lautréamont-t idézi </a:t>
            </a:r>
            <a:r>
              <a:rPr lang="hu-HU" sz="2800" dirty="0" smtClean="0"/>
              <a:t>André Breton: </a:t>
            </a:r>
            <a:r>
              <a:rPr lang="hu-HU" sz="2800" dirty="0"/>
              <a:t>A szürrealizmus </a:t>
            </a:r>
            <a:r>
              <a:rPr lang="hu-HU" sz="2800" dirty="0" smtClean="0"/>
              <a:t>kiáltványa, 1924) </a:t>
            </a: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61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Ennek egyik példája festői stílusában a fényképek felhasználása. </a:t>
            </a:r>
          </a:p>
          <a:p>
            <a:pPr marL="0" indent="0">
              <a:buNone/>
            </a:pPr>
            <a:r>
              <a:rPr lang="hu-HU" sz="2800" dirty="0" smtClean="0"/>
              <a:t>Bár a festő képzett fotográfus is, az a szenvedélyes kutatómunka, amellyel a festett képek mintáját kereste, túlmutat a technikai kérdéseken. </a:t>
            </a:r>
          </a:p>
          <a:p>
            <a:pPr marL="0" indent="0">
              <a:buNone/>
            </a:pPr>
            <a:r>
              <a:rPr lang="hu-HU" sz="2800" dirty="0" smtClean="0"/>
              <a:t>Leginkább úgy tűnik, hogy számára a fényképek a mulandóság elleni küzdelem eszközei a pillanatnyi halhatatlanság révén.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559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Ezt még felnagyítja a festett képekben való ismételt megjelenítés. </a:t>
            </a:r>
          </a:p>
          <a:p>
            <a:pPr marL="0" indent="0">
              <a:buNone/>
            </a:pPr>
            <a:r>
              <a:rPr lang="hu-HU" sz="2800" dirty="0" smtClean="0"/>
              <a:t>Azt, hogy nem elégszik meg ezzel, a puszta másolással, megerősítik képeinek bizarr elemei, amelyek egyben fontos szimbolikus jelentéssel is bírnak. 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i="1" dirty="0" smtClean="0"/>
              <a:t>Gartner újrateremti a valóságot, ami már meghaladja az eredetit.</a:t>
            </a:r>
          </a:p>
          <a:p>
            <a:pPr marL="0" indent="0">
              <a:buNone/>
            </a:pPr>
            <a:endParaRPr lang="hu-HU" sz="2800" i="1" dirty="0" smtClean="0"/>
          </a:p>
          <a:p>
            <a:pPr marL="0" indent="0">
              <a:buNone/>
            </a:pP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973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 err="1" smtClean="0"/>
              <a:t>Magritte</a:t>
            </a:r>
            <a:r>
              <a:rPr lang="hu-HU" sz="2800" dirty="0" smtClean="0"/>
              <a:t> 13 </a:t>
            </a:r>
            <a:r>
              <a:rPr lang="hu-HU" sz="2800" dirty="0"/>
              <a:t>éves volt, amikor anyja öngyilkos lett: a </a:t>
            </a:r>
            <a:r>
              <a:rPr lang="hu-HU" sz="2800" dirty="0" err="1"/>
              <a:t>Sambre</a:t>
            </a:r>
            <a:r>
              <a:rPr lang="hu-HU" sz="2800" dirty="0"/>
              <a:t> </a:t>
            </a:r>
            <a:r>
              <a:rPr lang="hu-HU" sz="2800" dirty="0" smtClean="0"/>
              <a:t>folyóba </a:t>
            </a:r>
            <a:r>
              <a:rPr lang="hu-HU" sz="2800" dirty="0"/>
              <a:t>vetette </a:t>
            </a:r>
            <a:r>
              <a:rPr lang="hu-HU" sz="2800" dirty="0" smtClean="0"/>
              <a:t>magát.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/>
              <a:t>„</a:t>
            </a:r>
            <a:r>
              <a:rPr lang="hu-HU" sz="2800" i="1" dirty="0"/>
              <a:t>Elhagyta legkisebb gyermekének szobáját, s a gyermek éjféltájt észrevette, hogy egyedül maradt. Riasztotta a családot. Az apa és a fiúk hasztalan kutatták át a házat, amikor valaki észrevette, hogy az ajtótól lábnyomok vezetnek a hídhoz. Az asszony itt vetette magát a vízbe, s mire megtalálták, fejét beborította hálóinge. Soha nem tudták meg, vajon ő fedte el arcát a félelmetes halál előtt, vagy az áramlás vonta be a lepellel</a:t>
            </a:r>
            <a:r>
              <a:rPr lang="hu-HU" sz="2800" i="1" dirty="0" smtClean="0"/>
              <a:t>.”</a:t>
            </a:r>
            <a:endParaRPr lang="hu-HU" sz="2800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80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Ennek az élménynek a döntő hatása érhető tetten abban, hogy a festő sok képén az alakok fejét lepel takarja; a halál motívuma is visszatér képein.</a:t>
            </a:r>
          </a:p>
          <a:p>
            <a:pPr marL="0" indent="0">
              <a:buNone/>
            </a:pP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504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i="1" dirty="0"/>
              <a:t>"Gyermekkoromban szívesen játszottam egy kislánnyal a vidéki városka elhagyatott temetőjében. Sikerült a föld alatti kripták súlyos vasajtaját fölemelnünk, leereszkedtünk, majd ismét előjöttünk a fényre, s akkor megláttunk egy festőművészt, aki a fővárosból érkezett s a temető sétányát festette: a látvány igencsak festői volt a lehullott falevelekkel borított, omladozó kőoszlopokkal. A festőművészetet akkoriban szinte mágikus tevékenységnek tartottam, s a festőt valami felsőbbrendű hatalommal felruházott lénynek."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89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Egy újságírói </a:t>
            </a:r>
            <a:r>
              <a:rPr lang="hu-HU" sz="2800" dirty="0" smtClean="0"/>
              <a:t>kérdésre, </a:t>
            </a:r>
            <a:r>
              <a:rPr lang="hu-HU" sz="2800" dirty="0"/>
              <a:t>hogy vannak-e gyermekei, így felelt: 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i="1" dirty="0" smtClean="0"/>
              <a:t>„</a:t>
            </a:r>
            <a:r>
              <a:rPr lang="hu-HU" sz="2800" i="1" dirty="0"/>
              <a:t>Nincsenek, annyira azért nem bízom az </a:t>
            </a:r>
            <a:r>
              <a:rPr lang="hu-HU" sz="2800" i="1" dirty="0" smtClean="0"/>
              <a:t>életben.”</a:t>
            </a:r>
            <a:endParaRPr lang="hu-HU" sz="2800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018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2" y="1967706"/>
            <a:ext cx="5172075" cy="3790950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DC53-D49D-4A69-A91C-C0FAC4C8C4E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017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</TotalTime>
  <Words>692</Words>
  <Application>Microsoft Office PowerPoint</Application>
  <PresentationFormat>Diavetítés a képernyőre (4:3 oldalarány)</PresentationFormat>
  <Paragraphs>89</Paragraphs>
  <Slides>41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2" baseType="lpstr">
      <vt:lpstr>Office-téma</vt:lpstr>
      <vt:lpstr>Fejezetek az alkotáslélektanból</vt:lpstr>
      <vt:lpstr>PowerPoint bemutató</vt:lpstr>
      <vt:lpstr>René Magritte (1898-1967)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Középponti történet</vt:lpstr>
      <vt:lpstr>PowerPoint bemutató</vt:lpstr>
      <vt:lpstr>PowerPoint bemutató</vt:lpstr>
      <vt:lpstr>PowerPoint bemutató</vt:lpstr>
      <vt:lpstr>PowerPoint bemutató</vt:lpstr>
      <vt:lpstr>Fekete mágia</vt:lpstr>
      <vt:lpstr>PowerPoint bemutató</vt:lpstr>
      <vt:lpstr>Madame Récamier</vt:lpstr>
      <vt:lpstr>Filozófia a budoárban</vt:lpstr>
      <vt:lpstr>A megbecstelenítés</vt:lpstr>
      <vt:lpstr>A lehetetlen megkísértése</vt:lpstr>
      <vt:lpstr>PowerPoint bemutató</vt:lpstr>
      <vt:lpstr>Marianna Gartner (1963–)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Fejezetek az alkotáslélektanból</dc:title>
  <dc:creator>Dr. Túry Ferenc</dc:creator>
  <cp:lastModifiedBy>Dr. Túry Ferenc</cp:lastModifiedBy>
  <cp:revision>15</cp:revision>
  <dcterms:created xsi:type="dcterms:W3CDTF">2016-04-06T13:26:21Z</dcterms:created>
  <dcterms:modified xsi:type="dcterms:W3CDTF">2016-04-06T14:22:51Z</dcterms:modified>
</cp:coreProperties>
</file>