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 id="2147483721" r:id="rId6"/>
    <p:sldMasterId id="2147483734" r:id="rId7"/>
    <p:sldMasterId id="2147483794" r:id="rId8"/>
    <p:sldMasterId id="2147483808" r:id="rId9"/>
    <p:sldMasterId id="2147483820" r:id="rId10"/>
    <p:sldMasterId id="2147483832" r:id="rId11"/>
  </p:sldMasterIdLst>
  <p:notesMasterIdLst>
    <p:notesMasterId r:id="rId40"/>
  </p:notesMasterIdLst>
  <p:sldIdLst>
    <p:sldId id="306" r:id="rId12"/>
    <p:sldId id="320" r:id="rId13"/>
    <p:sldId id="309" r:id="rId14"/>
    <p:sldId id="319" r:id="rId15"/>
    <p:sldId id="305" r:id="rId16"/>
    <p:sldId id="321" r:id="rId17"/>
    <p:sldId id="310" r:id="rId18"/>
    <p:sldId id="293" r:id="rId19"/>
    <p:sldId id="294" r:id="rId20"/>
    <p:sldId id="312" r:id="rId21"/>
    <p:sldId id="311" r:id="rId22"/>
    <p:sldId id="313" r:id="rId23"/>
    <p:sldId id="290" r:id="rId24"/>
    <p:sldId id="314" r:id="rId25"/>
    <p:sldId id="316" r:id="rId26"/>
    <p:sldId id="322" r:id="rId27"/>
    <p:sldId id="317" r:id="rId28"/>
    <p:sldId id="318" r:id="rId29"/>
    <p:sldId id="271" r:id="rId30"/>
    <p:sldId id="283" r:id="rId31"/>
    <p:sldId id="284" r:id="rId32"/>
    <p:sldId id="285" r:id="rId33"/>
    <p:sldId id="286" r:id="rId34"/>
    <p:sldId id="287" r:id="rId35"/>
    <p:sldId id="289" r:id="rId36"/>
    <p:sldId id="291" r:id="rId37"/>
    <p:sldId id="307" r:id="rId38"/>
    <p:sldId id="308" r:id="rId3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FF00"/>
    <a:srgbClr val="0000CC"/>
    <a:srgbClr val="0000FF"/>
    <a:srgbClr val="3333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34" y="-1020"/>
      </p:cViewPr>
      <p:guideLst>
        <p:guide orient="horz" pos="2160"/>
        <p:guide pos="2880"/>
      </p:guideLst>
    </p:cSldViewPr>
  </p:slideViewPr>
  <p:notesTextViewPr>
    <p:cViewPr>
      <p:scale>
        <a:sx n="1" d="1"/>
        <a:sy n="1" d="1"/>
      </p:scale>
      <p:origin x="0" y="0"/>
    </p:cViewPr>
  </p:notesTextViewPr>
  <p:sorterViewPr>
    <p:cViewPr>
      <p:scale>
        <a:sx n="100" d="100"/>
        <a:sy n="100" d="100"/>
      </p:scale>
      <p:origin x="0" y="24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B9607-7BB9-4848-B5E2-D538BB6C90AC}" type="datetimeFigureOut">
              <a:rPr lang="hu-HU" smtClean="0"/>
              <a:t>2016.09.21.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861A9-A25D-4188-9B5A-6893CDF1EF59}" type="slidenum">
              <a:rPr lang="hu-HU" smtClean="0"/>
              <a:t>‹#›</a:t>
            </a:fld>
            <a:endParaRPr lang="hu-HU"/>
          </a:p>
        </p:txBody>
      </p:sp>
    </p:spTree>
    <p:extLst>
      <p:ext uri="{BB962C8B-B14F-4D97-AF65-F5344CB8AC3E}">
        <p14:creationId xmlns:p14="http://schemas.microsoft.com/office/powerpoint/2010/main" val="54901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07DFA4B9-8A61-40E6-963A-C9E8ABBFBC41}" type="slidenum">
              <a:rPr lang="hu-HU" altLang="hu-HU" sz="1200">
                <a:solidFill>
                  <a:prstClr val="black"/>
                </a:solidFill>
              </a:rPr>
              <a:pPr/>
              <a:t>1</a:t>
            </a:fld>
            <a:endParaRPr lang="hu-HU" altLang="hu-HU" sz="1200">
              <a:solidFill>
                <a:prstClr val="black"/>
              </a:solidFill>
            </a:endParaRPr>
          </a:p>
        </p:txBody>
      </p:sp>
      <p:sp>
        <p:nvSpPr>
          <p:cNvPr id="296963" name="Rectangle 2"/>
          <p:cNvSpPr>
            <a:spLocks noGrp="1" noRot="1" noChangeAspect="1" noChangeArrowheads="1" noTextEdit="1"/>
          </p:cNvSpPr>
          <p:nvPr>
            <p:ph type="sldImg"/>
          </p:nvPr>
        </p:nvSpPr>
        <p:spPr>
          <a:xfrm>
            <a:off x="1119188" y="709613"/>
            <a:ext cx="4545012" cy="3409950"/>
          </a:xfrm>
          <a:ln/>
        </p:spPr>
      </p:sp>
      <p:sp>
        <p:nvSpPr>
          <p:cNvPr id="296964" name="Rectangle 3"/>
          <p:cNvSpPr>
            <a:spLocks noGrp="1" noChangeArrowheads="1"/>
          </p:cNvSpPr>
          <p:nvPr>
            <p:ph type="body" idx="1"/>
          </p:nvPr>
        </p:nvSpPr>
        <p:spPr>
          <a:xfrm>
            <a:off x="946376" y="4331369"/>
            <a:ext cx="4972285" cy="41197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56631-C527-49D6-82AB-FDCDF4766D02}" type="slidenum">
              <a:rPr lang="hu-HU" altLang="hu-HU">
                <a:solidFill>
                  <a:prstClr val="black"/>
                </a:solidFill>
              </a:rPr>
              <a:pPr/>
              <a:t>23</a:t>
            </a:fld>
            <a:endParaRPr lang="hu-HU" altLang="hu-HU">
              <a:solidFill>
                <a:prstClr val="black"/>
              </a:solidFill>
            </a:endParaRPr>
          </a:p>
        </p:txBody>
      </p:sp>
      <p:sp>
        <p:nvSpPr>
          <p:cNvPr id="33794"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3795" name="Rectangle 3"/>
          <p:cNvSpPr>
            <a:spLocks noGrp="1"/>
          </p:cNvSpPr>
          <p:nvPr>
            <p:ph type="body" idx="1"/>
          </p:nvPr>
        </p:nvSpPr>
        <p:spPr>
          <a:noFill/>
        </p:spPr>
        <p:txBody>
          <a:bodyPr/>
          <a:lstStyle/>
          <a:p>
            <a:pPr defTabSz="457200">
              <a:spcBef>
                <a:spcPct val="0"/>
              </a:spcBef>
            </a:pPr>
            <a:r>
              <a:rPr lang="hu-HU" altLang="hu-HU"/>
              <a:t>bal felső: Human brain-040611\rajz-2 sorozat\ rajz2-20120906-3operculum.jpg (56%, 1,32; 1,38 cm)</a:t>
            </a:r>
          </a:p>
          <a:p>
            <a:pPr defTabSz="457200">
              <a:spcBef>
                <a:spcPct val="0"/>
              </a:spcBef>
            </a:pPr>
            <a:r>
              <a:rPr lang="hu-HU" altLang="hu-HU"/>
              <a:t>jobb: 080606-Siófok-Depression\scan080604\ Duvernoy-fig40B-20120906-sarga.jpg + Duvernoy-fig40B-20120906-4.jpg (méret: 135%; pozíció: 13; 2,2 cm)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FBEE4-D982-457E-B331-4831A067BE6C}" type="slidenum">
              <a:rPr lang="hu-HU" altLang="hu-HU">
                <a:solidFill>
                  <a:prstClr val="black"/>
                </a:solidFill>
              </a:rPr>
              <a:pPr/>
              <a:t>24</a:t>
            </a:fld>
            <a:endParaRPr lang="hu-HU" altLang="hu-HU">
              <a:solidFill>
                <a:prstClr val="black"/>
              </a:solidFill>
            </a:endParaRPr>
          </a:p>
        </p:txBody>
      </p:sp>
      <p:sp>
        <p:nvSpPr>
          <p:cNvPr id="35842"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5843" name="Rectangle 3"/>
          <p:cNvSpPr>
            <a:spLocks noGrp="1"/>
          </p:cNvSpPr>
          <p:nvPr>
            <p:ph type="body" idx="1"/>
          </p:nvPr>
        </p:nvSpPr>
        <p:spPr>
          <a:noFill/>
        </p:spPr>
        <p:txBody>
          <a:bodyPr/>
          <a:lstStyle/>
          <a:p>
            <a:pPr defTabSz="457200">
              <a:spcBef>
                <a:spcPct val="0"/>
              </a:spcBef>
            </a:pPr>
            <a:r>
              <a:rPr lang="hu-HU" altLang="hu-HU"/>
              <a:t>bal felső: Human brain-040611\rajz-2 sorozat\ rajz2-20120906-4dorsolat prefrontal.jpg (56%, 1,32; 1,78 cm)</a:t>
            </a:r>
          </a:p>
          <a:p>
            <a:pPr defTabSz="457200">
              <a:spcBef>
                <a:spcPct val="0"/>
              </a:spcBef>
            </a:pPr>
            <a:r>
              <a:rPr lang="hu-HU" altLang="hu-HU"/>
              <a:t>jobb: 080606-Siófok-Depression\scan080604\ Duvernoy-fig40B-20120906-3.jpg (méret: 135%; pozíció: 13; 2,2 cm)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53E652A-B3A8-4656-868A-0C96770EF0CE}" type="slidenum">
              <a:rPr lang="hu-HU" altLang="hu-HU">
                <a:solidFill>
                  <a:prstClr val="black"/>
                </a:solidFill>
              </a:rPr>
              <a:pPr/>
              <a:t>25</a:t>
            </a:fld>
            <a:endParaRPr lang="hu-HU" altLang="hu-HU">
              <a:solidFill>
                <a:prstClr val="black"/>
              </a:solidFill>
            </a:endParaRPr>
          </a:p>
        </p:txBody>
      </p:sp>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fontAlgn="base">
              <a:spcBef>
                <a:spcPct val="0"/>
              </a:spcBef>
              <a:spcAft>
                <a:spcPct val="0"/>
              </a:spcAft>
            </a:pPr>
            <a:fld id="{CD027807-5AF2-4299-BD6C-51AB1DA413EE}" type="slidenum">
              <a:rPr lang="hu-HU" altLang="hu-HU" sz="1200" smtClean="0">
                <a:solidFill>
                  <a:prstClr val="black"/>
                </a:solidFill>
                <a:ea typeface="ＭＳ Ｐゴシック" pitchFamily="-112" charset="-128"/>
              </a:rPr>
              <a:pPr algn="r" fontAlgn="base">
                <a:spcBef>
                  <a:spcPct val="0"/>
                </a:spcBef>
                <a:spcAft>
                  <a:spcPct val="0"/>
                </a:spcAft>
              </a:pPr>
              <a:t>25</a:t>
            </a:fld>
            <a:endParaRPr lang="hu-HU" altLang="hu-HU" sz="1200" smtClean="0">
              <a:solidFill>
                <a:prstClr val="black"/>
              </a:solidFill>
              <a:ea typeface="ＭＳ Ｐゴシック" pitchFamily="-112" charset="-128"/>
            </a:endParaRPr>
          </a:p>
        </p:txBody>
      </p:sp>
      <p:sp>
        <p:nvSpPr>
          <p:cNvPr id="38915"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38916" name="Rectangle 3"/>
          <p:cNvSpPr>
            <a:spLocks noGrp="1" noChangeArrowheads="1"/>
          </p:cNvSpPr>
          <p:nvPr>
            <p:ph type="body" idx="1"/>
          </p:nvPr>
        </p:nvSpPr>
        <p:spPr/>
        <p:txBody>
          <a:bodyPr/>
          <a:lstStyle/>
          <a:p>
            <a:pPr defTabSz="457200">
              <a:spcBef>
                <a:spcPct val="0"/>
              </a:spcBef>
            </a:pPr>
            <a:r>
              <a:rPr lang="hu-HU" altLang="hu-HU"/>
              <a:t>Human brain-040611\ sagittal_2014-mod.jpg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A1E861A9-A25D-4188-9B5A-6893CDF1EF59}" type="slidenum">
              <a:rPr lang="hu-HU" smtClean="0"/>
              <a:t>4</a:t>
            </a:fld>
            <a:endParaRPr lang="hu-HU"/>
          </a:p>
        </p:txBody>
      </p:sp>
    </p:spTree>
    <p:extLst>
      <p:ext uri="{BB962C8B-B14F-4D97-AF65-F5344CB8AC3E}">
        <p14:creationId xmlns:p14="http://schemas.microsoft.com/office/powerpoint/2010/main" val="1080804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iakép helye 1"/>
          <p:cNvSpPr>
            <a:spLocks noGrp="1" noRot="1" noChangeAspect="1" noTextEdit="1"/>
          </p:cNvSpPr>
          <p:nvPr>
            <p:ph type="sldImg"/>
          </p:nvPr>
        </p:nvSpPr>
        <p:spPr>
          <a:ln/>
        </p:spPr>
      </p:sp>
      <p:sp>
        <p:nvSpPr>
          <p:cNvPr id="113667" name="Jegyzetek helye 2"/>
          <p:cNvSpPr>
            <a:spLocks noGrp="1"/>
          </p:cNvSpPr>
          <p:nvPr>
            <p:ph type="body" idx="1"/>
          </p:nvPr>
        </p:nvSpPr>
        <p:spPr>
          <a:noFill/>
        </p:spPr>
        <p:txBody>
          <a:bodyPr/>
          <a:lstStyle/>
          <a:p>
            <a:endParaRPr lang="en-US" altLang="hu-HU" smtClean="0"/>
          </a:p>
        </p:txBody>
      </p:sp>
      <p:sp>
        <p:nvSpPr>
          <p:cNvPr id="113668" name="Dia számának helye 3"/>
          <p:cNvSpPr>
            <a:spLocks noGrp="1"/>
          </p:cNvSpPr>
          <p:nvPr>
            <p:ph type="sldNum" sz="quarter" idx="5"/>
          </p:nvPr>
        </p:nvSpPr>
        <p:spPr>
          <a:noFill/>
        </p:spPr>
        <p:txBody>
          <a:bodyPr/>
          <a:lstStyle>
            <a:lvl1pPr defTabSz="877888">
              <a:defRPr sz="2800" b="1">
                <a:solidFill>
                  <a:schemeClr val="tx1"/>
                </a:solidFill>
                <a:latin typeface="Arial" charset="0"/>
              </a:defRPr>
            </a:lvl1pPr>
            <a:lvl2pPr marL="742950" indent="-285750" defTabSz="877888">
              <a:defRPr sz="2800" b="1">
                <a:solidFill>
                  <a:schemeClr val="tx1"/>
                </a:solidFill>
                <a:latin typeface="Arial" charset="0"/>
              </a:defRPr>
            </a:lvl2pPr>
            <a:lvl3pPr marL="1143000" indent="-228600" defTabSz="877888">
              <a:defRPr sz="2800" b="1">
                <a:solidFill>
                  <a:schemeClr val="tx1"/>
                </a:solidFill>
                <a:latin typeface="Arial" charset="0"/>
              </a:defRPr>
            </a:lvl3pPr>
            <a:lvl4pPr marL="1600200" indent="-228600" defTabSz="877888">
              <a:defRPr sz="2800" b="1">
                <a:solidFill>
                  <a:schemeClr val="tx1"/>
                </a:solidFill>
                <a:latin typeface="Arial" charset="0"/>
              </a:defRPr>
            </a:lvl4pPr>
            <a:lvl5pPr marL="2057400" indent="-228600" defTabSz="877888">
              <a:defRPr sz="2800" b="1">
                <a:solidFill>
                  <a:schemeClr val="tx1"/>
                </a:solidFill>
                <a:latin typeface="Arial" charset="0"/>
              </a:defRPr>
            </a:lvl5pPr>
            <a:lvl6pPr marL="2514600" indent="-228600" defTabSz="877888" eaLnBrk="0" fontAlgn="base" hangingPunct="0">
              <a:spcBef>
                <a:spcPct val="0"/>
              </a:spcBef>
              <a:spcAft>
                <a:spcPct val="0"/>
              </a:spcAft>
              <a:defRPr sz="2800" b="1">
                <a:solidFill>
                  <a:schemeClr val="tx1"/>
                </a:solidFill>
                <a:latin typeface="Arial" charset="0"/>
              </a:defRPr>
            </a:lvl6pPr>
            <a:lvl7pPr marL="2971800" indent="-228600" defTabSz="877888" eaLnBrk="0" fontAlgn="base" hangingPunct="0">
              <a:spcBef>
                <a:spcPct val="0"/>
              </a:spcBef>
              <a:spcAft>
                <a:spcPct val="0"/>
              </a:spcAft>
              <a:defRPr sz="2800" b="1">
                <a:solidFill>
                  <a:schemeClr val="tx1"/>
                </a:solidFill>
                <a:latin typeface="Arial" charset="0"/>
              </a:defRPr>
            </a:lvl7pPr>
            <a:lvl8pPr marL="3429000" indent="-228600" defTabSz="877888" eaLnBrk="0" fontAlgn="base" hangingPunct="0">
              <a:spcBef>
                <a:spcPct val="0"/>
              </a:spcBef>
              <a:spcAft>
                <a:spcPct val="0"/>
              </a:spcAft>
              <a:defRPr sz="2800" b="1">
                <a:solidFill>
                  <a:schemeClr val="tx1"/>
                </a:solidFill>
                <a:latin typeface="Arial" charset="0"/>
              </a:defRPr>
            </a:lvl8pPr>
            <a:lvl9pPr marL="3886200" indent="-228600" defTabSz="877888" eaLnBrk="0" fontAlgn="base" hangingPunct="0">
              <a:spcBef>
                <a:spcPct val="0"/>
              </a:spcBef>
              <a:spcAft>
                <a:spcPct val="0"/>
              </a:spcAft>
              <a:defRPr sz="2800" b="1">
                <a:solidFill>
                  <a:schemeClr val="tx1"/>
                </a:solidFill>
                <a:latin typeface="Arial" charset="0"/>
              </a:defRPr>
            </a:lvl9pPr>
          </a:lstStyle>
          <a:p>
            <a:fld id="{9B329B43-585A-44D7-B2FD-93DE3A64BD1C}" type="slidenum">
              <a:rPr lang="en-US" altLang="hu-HU" sz="1200" b="0">
                <a:solidFill>
                  <a:prstClr val="black"/>
                </a:solidFill>
              </a:rPr>
              <a:pPr/>
              <a:t>7</a:t>
            </a:fld>
            <a:endParaRPr lang="en-US" altLang="hu-HU" sz="1200" b="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05D2751A-4CF4-4F15-B899-8851C072ACDF}" type="slidenum">
              <a:rPr lang="hu-HU" altLang="hu-HU" sz="1200">
                <a:solidFill>
                  <a:prstClr val="black"/>
                </a:solidFill>
              </a:rPr>
              <a:pPr/>
              <a:t>9</a:t>
            </a:fld>
            <a:endParaRPr lang="hu-HU" altLang="hu-HU" sz="1200">
              <a:solidFill>
                <a:prstClr val="black"/>
              </a:solidFill>
            </a:endParaRPr>
          </a:p>
        </p:txBody>
      </p:sp>
      <p:sp>
        <p:nvSpPr>
          <p:cNvPr id="76803" name="Rectangle 2"/>
          <p:cNvSpPr>
            <a:spLocks noGrp="1" noRot="1" noChangeAspect="1" noChangeArrowheads="1" noTextEdit="1"/>
          </p:cNvSpPr>
          <p:nvPr>
            <p:ph type="sldImg"/>
          </p:nvPr>
        </p:nvSpPr>
        <p:spPr>
          <a:xfrm>
            <a:off x="1146175" y="714375"/>
            <a:ext cx="4565650" cy="3424238"/>
          </a:xfrm>
          <a:ln/>
        </p:spPr>
      </p:sp>
      <p:sp>
        <p:nvSpPr>
          <p:cNvPr id="76804" name="Rectangle 3"/>
          <p:cNvSpPr>
            <a:spLocks noGrp="1" noChangeArrowheads="1"/>
          </p:cNvSpPr>
          <p:nvPr>
            <p:ph type="body" idx="1"/>
          </p:nvPr>
        </p:nvSpPr>
        <p:spPr>
          <a:xfrm>
            <a:off x="914713" y="4368709"/>
            <a:ext cx="5028575" cy="4061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bwMode="auto">
          <a:xfrm>
            <a:off x="1120775" y="711200"/>
            <a:ext cx="4545013" cy="3408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Rectangle 3"/>
          <p:cNvSpPr>
            <a:spLocks noGrp="1" noChangeArrowheads="1"/>
          </p:cNvSpPr>
          <p:nvPr>
            <p:ph type="body" idx="1"/>
          </p:nvPr>
        </p:nvSpPr>
        <p:spPr bwMode="auto">
          <a:xfrm>
            <a:off x="947738" y="4332288"/>
            <a:ext cx="496887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endParaRPr lang="hu-HU" alt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03" name="Rectangle 3"/>
          <p:cNvSpPr>
            <a:spLocks noGrp="1" noChangeArrowheads="1"/>
          </p:cNvSpPr>
          <p:nvPr>
            <p:ph type="body" idx="1"/>
          </p:nvPr>
        </p:nvSpPr>
        <p:spPr bwMode="auto">
          <a:xfrm>
            <a:off x="912813" y="4344988"/>
            <a:ext cx="503237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endParaRPr lang="hu-HU" alt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8579" name="Rectangle 3"/>
          <p:cNvSpPr>
            <a:spLocks noGrp="1" noChangeArrowheads="1"/>
          </p:cNvSpPr>
          <p:nvPr>
            <p:ph type="body" idx="1"/>
          </p:nvPr>
        </p:nvSpPr>
        <p:spPr bwMode="auto">
          <a:xfrm>
            <a:off x="912813" y="4344988"/>
            <a:ext cx="503237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endParaRPr lang="hu-HU" alt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627" name="Rectangle 3"/>
          <p:cNvSpPr>
            <a:spLocks noGrp="1" noChangeArrowheads="1"/>
          </p:cNvSpPr>
          <p:nvPr>
            <p:ph type="body" idx="1"/>
          </p:nvPr>
        </p:nvSpPr>
        <p:spPr bwMode="auto">
          <a:xfrm>
            <a:off x="912813" y="4344988"/>
            <a:ext cx="503237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endParaRPr lang="hu-HU" alt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9953A8-2604-4420-85DE-C9CCCCB73211}" type="slidenum">
              <a:rPr lang="hu-HU" altLang="hu-HU">
                <a:solidFill>
                  <a:prstClr val="black"/>
                </a:solidFill>
              </a:rPr>
              <a:pPr/>
              <a:t>22</a:t>
            </a:fld>
            <a:endParaRPr lang="hu-HU" altLang="hu-HU">
              <a:solidFill>
                <a:prstClr val="black"/>
              </a:solidFill>
            </a:endParaRPr>
          </a:p>
        </p:txBody>
      </p:sp>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fontAlgn="base">
              <a:spcBef>
                <a:spcPct val="0"/>
              </a:spcBef>
              <a:spcAft>
                <a:spcPct val="0"/>
              </a:spcAft>
            </a:pPr>
            <a:fld id="{9729AE51-105E-411A-82BC-DD825A882C6E}" type="slidenum">
              <a:rPr lang="hu-HU" altLang="hu-HU" sz="1200" smtClean="0">
                <a:solidFill>
                  <a:prstClr val="black"/>
                </a:solidFill>
                <a:ea typeface="ＭＳ Ｐゴシック" pitchFamily="-112" charset="-128"/>
              </a:rPr>
              <a:pPr algn="r" fontAlgn="base">
                <a:spcBef>
                  <a:spcPct val="0"/>
                </a:spcBef>
                <a:spcAft>
                  <a:spcPct val="0"/>
                </a:spcAft>
              </a:pPr>
              <a:t>22</a:t>
            </a:fld>
            <a:endParaRPr lang="hu-HU" altLang="hu-HU" sz="1200" smtClean="0">
              <a:solidFill>
                <a:prstClr val="black"/>
              </a:solidFill>
              <a:ea typeface="ＭＳ Ｐゴシック" pitchFamily="-112" charset="-128"/>
            </a:endParaRPr>
          </a:p>
        </p:txBody>
      </p:sp>
      <p:sp>
        <p:nvSpPr>
          <p:cNvPr id="31747"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31748" name="Rectangle 3"/>
          <p:cNvSpPr>
            <a:spLocks noGrp="1" noChangeArrowheads="1"/>
          </p:cNvSpPr>
          <p:nvPr>
            <p:ph type="body" idx="1"/>
          </p:nvPr>
        </p:nvSpPr>
        <p:spPr/>
        <p:txBody>
          <a:bodyPr/>
          <a:lstStyle/>
          <a:p>
            <a:pPr defTabSz="457200"/>
            <a:r>
              <a:rPr lang="hu-HU" altLang="hu-HU"/>
              <a:t>Publications\PM-PUBL\2016\Katona - könyvfejezet\ Figure5_mod_DL+VL_1.jpg (169%, 0,7; 3,52 cm)</a:t>
            </a:r>
          </a:p>
          <a:p>
            <a:pPr defTabSz="457200"/>
            <a:endParaRPr lang="hu-HU"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8" y="2130428"/>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8" y="3886200"/>
            <a:ext cx="6400800" cy="1752600"/>
          </a:xfrm>
        </p:spPr>
        <p:txBody>
          <a:bodyPr/>
          <a:lstStyle>
            <a:lvl1pPr marL="0" indent="0" algn="ctr">
              <a:buNone/>
              <a:defRPr/>
            </a:lvl1pPr>
            <a:lvl2pPr marL="455246" indent="0" algn="ctr">
              <a:buNone/>
              <a:defRPr/>
            </a:lvl2pPr>
            <a:lvl3pPr marL="910499" indent="0" algn="ctr">
              <a:buNone/>
              <a:defRPr/>
            </a:lvl3pPr>
            <a:lvl4pPr marL="1365743" indent="0" algn="ctr">
              <a:buNone/>
              <a:defRPr/>
            </a:lvl4pPr>
            <a:lvl5pPr marL="1820990" indent="0" algn="ctr">
              <a:buNone/>
              <a:defRPr/>
            </a:lvl5pPr>
            <a:lvl6pPr marL="2276237" indent="0" algn="ctr">
              <a:buNone/>
              <a:defRPr/>
            </a:lvl6pPr>
            <a:lvl7pPr marL="2731491" indent="0" algn="ctr">
              <a:buNone/>
              <a:defRPr/>
            </a:lvl7pPr>
            <a:lvl8pPr marL="3186732" indent="0" algn="ctr">
              <a:buNone/>
              <a:defRPr/>
            </a:lvl8pPr>
            <a:lvl9pPr marL="3641981"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4CB6C9-F770-4C1C-9934-0CAA6D80ACCD}"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310903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69DAD6-D54E-4401-B7AC-3351CEBE3C03}"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3789971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19811461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38355604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691830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1925" y="461963"/>
            <a:ext cx="1941513" cy="562927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461963"/>
            <a:ext cx="5673725" cy="56292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22116950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endParaRPr lang="en-US"/>
          </a:p>
        </p:txBody>
      </p:sp>
      <p:sp>
        <p:nvSpPr>
          <p:cNvPr id="4" name="Dátum helye 3"/>
          <p:cNvSpPr>
            <a:spLocks noGrp="1"/>
          </p:cNvSpPr>
          <p:nvPr>
            <p:ph type="dt" sz="half" idx="10"/>
          </p:nvPr>
        </p:nvSpPr>
        <p:spPr/>
        <p:txBody>
          <a:bodyPr/>
          <a:lstStyle>
            <a:lvl1pPr defTabSz="914305" fontAlgn="auto">
              <a:spcBef>
                <a:spcPts val="0"/>
              </a:spcBef>
              <a:spcAft>
                <a:spcPts val="0"/>
              </a:spcAft>
              <a:defRPr>
                <a:latin typeface="+mn-lt"/>
              </a:defRPr>
            </a:lvl1pPr>
          </a:lstStyle>
          <a:p>
            <a:pPr>
              <a:defRPr/>
            </a:pPr>
            <a:endParaRPr lang="en-US"/>
          </a:p>
        </p:txBody>
      </p:sp>
      <p:sp>
        <p:nvSpPr>
          <p:cNvPr id="5" name="Élőláb helye 4"/>
          <p:cNvSpPr>
            <a:spLocks noGrp="1"/>
          </p:cNvSpPr>
          <p:nvPr>
            <p:ph type="ftr" sz="quarter" idx="11"/>
          </p:nvPr>
        </p:nvSpPr>
        <p:spPr/>
        <p:txBody>
          <a:bodyPr/>
          <a:lstStyle>
            <a:lvl1pPr defTabSz="914305" fontAlgn="auto">
              <a:spcBef>
                <a:spcPts val="0"/>
              </a:spcBef>
              <a:spcAft>
                <a:spcPts val="0"/>
              </a:spcAft>
              <a:defRPr>
                <a:latin typeface="+mn-lt"/>
              </a:defRPr>
            </a:lvl1pPr>
          </a:lstStyle>
          <a:p>
            <a:pPr>
              <a:defRPr/>
            </a:pPr>
            <a:endParaRPr lang="en-US"/>
          </a:p>
        </p:txBody>
      </p:sp>
      <p:sp>
        <p:nvSpPr>
          <p:cNvPr id="6" name="Dia számának helye 5"/>
          <p:cNvSpPr>
            <a:spLocks noGrp="1"/>
          </p:cNvSpPr>
          <p:nvPr>
            <p:ph type="sldNum" sz="quarter" idx="12"/>
          </p:nvPr>
        </p:nvSpPr>
        <p:spPr/>
        <p:txBody>
          <a:bodyPr/>
          <a:lstStyle>
            <a:lvl1pPr defTabSz="914305" fontAlgn="auto">
              <a:spcBef>
                <a:spcPts val="0"/>
              </a:spcBef>
              <a:spcAft>
                <a:spcPts val="0"/>
              </a:spcAft>
              <a:defRPr>
                <a:latin typeface="+mn-lt"/>
              </a:defRPr>
            </a:lvl1pPr>
          </a:lstStyle>
          <a:p>
            <a:pPr>
              <a:defRPr/>
            </a:pPr>
            <a:fld id="{2E58BD18-C019-47DF-B3C2-169957F444C2}" type="slidenum">
              <a:rPr lang="en-US"/>
              <a:pPr>
                <a:defRPr/>
              </a:pPr>
              <a:t>‹#›</a:t>
            </a:fld>
            <a:endParaRPr lang="en-US"/>
          </a:p>
        </p:txBody>
      </p:sp>
    </p:spTree>
    <p:extLst>
      <p:ext uri="{BB962C8B-B14F-4D97-AF65-F5344CB8AC3E}">
        <p14:creationId xmlns:p14="http://schemas.microsoft.com/office/powerpoint/2010/main" val="6800757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p:cNvSpPr>
            <a:spLocks noGrp="1"/>
          </p:cNvSpPr>
          <p:nvPr>
            <p:ph type="dt" sz="half" idx="10"/>
          </p:nvPr>
        </p:nvSpPr>
        <p:spPr/>
        <p:txBody>
          <a:bodyPr/>
          <a:lstStyle>
            <a:lvl1pPr defTabSz="914305" fontAlgn="auto">
              <a:spcBef>
                <a:spcPts val="0"/>
              </a:spcBef>
              <a:spcAft>
                <a:spcPts val="0"/>
              </a:spcAft>
              <a:defRPr>
                <a:latin typeface="+mn-lt"/>
              </a:defRPr>
            </a:lvl1pPr>
          </a:lstStyle>
          <a:p>
            <a:pPr>
              <a:defRPr/>
            </a:pPr>
            <a:endParaRPr lang="en-US"/>
          </a:p>
        </p:txBody>
      </p:sp>
      <p:sp>
        <p:nvSpPr>
          <p:cNvPr id="5" name="Élőláb helye 4"/>
          <p:cNvSpPr>
            <a:spLocks noGrp="1"/>
          </p:cNvSpPr>
          <p:nvPr>
            <p:ph type="ftr" sz="quarter" idx="11"/>
          </p:nvPr>
        </p:nvSpPr>
        <p:spPr/>
        <p:txBody>
          <a:bodyPr/>
          <a:lstStyle>
            <a:lvl1pPr defTabSz="914305" fontAlgn="auto">
              <a:spcBef>
                <a:spcPts val="0"/>
              </a:spcBef>
              <a:spcAft>
                <a:spcPts val="0"/>
              </a:spcAft>
              <a:defRPr>
                <a:latin typeface="+mn-lt"/>
              </a:defRPr>
            </a:lvl1pPr>
          </a:lstStyle>
          <a:p>
            <a:pPr>
              <a:defRPr/>
            </a:pPr>
            <a:endParaRPr lang="en-US"/>
          </a:p>
        </p:txBody>
      </p:sp>
      <p:sp>
        <p:nvSpPr>
          <p:cNvPr id="6" name="Dia számának helye 5"/>
          <p:cNvSpPr>
            <a:spLocks noGrp="1"/>
          </p:cNvSpPr>
          <p:nvPr>
            <p:ph type="sldNum" sz="quarter" idx="12"/>
          </p:nvPr>
        </p:nvSpPr>
        <p:spPr/>
        <p:txBody>
          <a:bodyPr/>
          <a:lstStyle>
            <a:lvl1pPr defTabSz="914305" fontAlgn="auto">
              <a:spcBef>
                <a:spcPts val="0"/>
              </a:spcBef>
              <a:spcAft>
                <a:spcPts val="0"/>
              </a:spcAft>
              <a:defRPr>
                <a:latin typeface="+mn-lt"/>
              </a:defRPr>
            </a:lvl1pPr>
          </a:lstStyle>
          <a:p>
            <a:pPr>
              <a:defRPr/>
            </a:pPr>
            <a:fld id="{D7FD4069-4E1C-42CB-9200-1E868E909005}" type="slidenum">
              <a:rPr lang="en-US"/>
              <a:pPr>
                <a:defRPr/>
              </a:pPr>
              <a:t>‹#›</a:t>
            </a:fld>
            <a:endParaRPr lang="en-US"/>
          </a:p>
        </p:txBody>
      </p:sp>
    </p:spTree>
    <p:extLst>
      <p:ext uri="{BB962C8B-B14F-4D97-AF65-F5344CB8AC3E}">
        <p14:creationId xmlns:p14="http://schemas.microsoft.com/office/powerpoint/2010/main" val="38277929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defTabSz="914305" fontAlgn="auto">
              <a:spcBef>
                <a:spcPts val="0"/>
              </a:spcBef>
              <a:spcAft>
                <a:spcPts val="0"/>
              </a:spcAft>
              <a:defRPr>
                <a:latin typeface="+mn-lt"/>
              </a:defRPr>
            </a:lvl1pPr>
          </a:lstStyle>
          <a:p>
            <a:pPr>
              <a:defRPr/>
            </a:pPr>
            <a:endParaRPr lang="en-US"/>
          </a:p>
        </p:txBody>
      </p:sp>
      <p:sp>
        <p:nvSpPr>
          <p:cNvPr id="5" name="Élőláb helye 4"/>
          <p:cNvSpPr>
            <a:spLocks noGrp="1"/>
          </p:cNvSpPr>
          <p:nvPr>
            <p:ph type="ftr" sz="quarter" idx="11"/>
          </p:nvPr>
        </p:nvSpPr>
        <p:spPr/>
        <p:txBody>
          <a:bodyPr/>
          <a:lstStyle>
            <a:lvl1pPr defTabSz="914305" fontAlgn="auto">
              <a:spcBef>
                <a:spcPts val="0"/>
              </a:spcBef>
              <a:spcAft>
                <a:spcPts val="0"/>
              </a:spcAft>
              <a:defRPr>
                <a:latin typeface="+mn-lt"/>
              </a:defRPr>
            </a:lvl1pPr>
          </a:lstStyle>
          <a:p>
            <a:pPr>
              <a:defRPr/>
            </a:pPr>
            <a:endParaRPr lang="en-US"/>
          </a:p>
        </p:txBody>
      </p:sp>
      <p:sp>
        <p:nvSpPr>
          <p:cNvPr id="6" name="Dia számának helye 5"/>
          <p:cNvSpPr>
            <a:spLocks noGrp="1"/>
          </p:cNvSpPr>
          <p:nvPr>
            <p:ph type="sldNum" sz="quarter" idx="12"/>
          </p:nvPr>
        </p:nvSpPr>
        <p:spPr/>
        <p:txBody>
          <a:bodyPr/>
          <a:lstStyle>
            <a:lvl1pPr defTabSz="914305" fontAlgn="auto">
              <a:spcBef>
                <a:spcPts val="0"/>
              </a:spcBef>
              <a:spcAft>
                <a:spcPts val="0"/>
              </a:spcAft>
              <a:defRPr>
                <a:latin typeface="+mn-lt"/>
              </a:defRPr>
            </a:lvl1pPr>
          </a:lstStyle>
          <a:p>
            <a:pPr>
              <a:defRPr/>
            </a:pPr>
            <a:fld id="{8F5587E1-E6F3-42B6-9EE9-C9706288E5E9}" type="slidenum">
              <a:rPr lang="en-US"/>
              <a:pPr>
                <a:defRPr/>
              </a:pPr>
              <a:t>‹#›</a:t>
            </a:fld>
            <a:endParaRPr lang="en-US"/>
          </a:p>
        </p:txBody>
      </p:sp>
    </p:spTree>
    <p:extLst>
      <p:ext uri="{BB962C8B-B14F-4D97-AF65-F5344CB8AC3E}">
        <p14:creationId xmlns:p14="http://schemas.microsoft.com/office/powerpoint/2010/main" val="34105787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p:cNvSpPr>
            <a:spLocks noGrp="1"/>
          </p:cNvSpPr>
          <p:nvPr>
            <p:ph type="dt" sz="half" idx="10"/>
          </p:nvPr>
        </p:nvSpPr>
        <p:spPr/>
        <p:txBody>
          <a:bodyPr/>
          <a:lstStyle>
            <a:lvl1pPr defTabSz="914305" fontAlgn="auto">
              <a:spcBef>
                <a:spcPts val="0"/>
              </a:spcBef>
              <a:spcAft>
                <a:spcPts val="0"/>
              </a:spcAft>
              <a:defRPr>
                <a:latin typeface="+mn-lt"/>
              </a:defRPr>
            </a:lvl1pPr>
          </a:lstStyle>
          <a:p>
            <a:pPr>
              <a:defRPr/>
            </a:pPr>
            <a:endParaRPr lang="en-US"/>
          </a:p>
        </p:txBody>
      </p:sp>
      <p:sp>
        <p:nvSpPr>
          <p:cNvPr id="6" name="Élőláb helye 5"/>
          <p:cNvSpPr>
            <a:spLocks noGrp="1"/>
          </p:cNvSpPr>
          <p:nvPr>
            <p:ph type="ftr" sz="quarter" idx="11"/>
          </p:nvPr>
        </p:nvSpPr>
        <p:spPr/>
        <p:txBody>
          <a:bodyPr/>
          <a:lstStyle>
            <a:lvl1pPr defTabSz="914305" fontAlgn="auto">
              <a:spcBef>
                <a:spcPts val="0"/>
              </a:spcBef>
              <a:spcAft>
                <a:spcPts val="0"/>
              </a:spcAft>
              <a:defRPr>
                <a:latin typeface="+mn-lt"/>
              </a:defRPr>
            </a:lvl1pPr>
          </a:lstStyle>
          <a:p>
            <a:pPr>
              <a:defRPr/>
            </a:pPr>
            <a:endParaRPr lang="en-US"/>
          </a:p>
        </p:txBody>
      </p:sp>
      <p:sp>
        <p:nvSpPr>
          <p:cNvPr id="7" name="Dia számának helye 6"/>
          <p:cNvSpPr>
            <a:spLocks noGrp="1"/>
          </p:cNvSpPr>
          <p:nvPr>
            <p:ph type="sldNum" sz="quarter" idx="12"/>
          </p:nvPr>
        </p:nvSpPr>
        <p:spPr/>
        <p:txBody>
          <a:bodyPr/>
          <a:lstStyle>
            <a:lvl1pPr defTabSz="914305" fontAlgn="auto">
              <a:spcBef>
                <a:spcPts val="0"/>
              </a:spcBef>
              <a:spcAft>
                <a:spcPts val="0"/>
              </a:spcAft>
              <a:defRPr>
                <a:latin typeface="+mn-lt"/>
              </a:defRPr>
            </a:lvl1pPr>
          </a:lstStyle>
          <a:p>
            <a:pPr>
              <a:defRPr/>
            </a:pPr>
            <a:fld id="{89B4A658-F74C-4C39-BF51-712656E752B0}" type="slidenum">
              <a:rPr lang="en-US"/>
              <a:pPr>
                <a:defRPr/>
              </a:pPr>
              <a:t>‹#›</a:t>
            </a:fld>
            <a:endParaRPr lang="en-US"/>
          </a:p>
        </p:txBody>
      </p:sp>
    </p:spTree>
    <p:extLst>
      <p:ext uri="{BB962C8B-B14F-4D97-AF65-F5344CB8AC3E}">
        <p14:creationId xmlns:p14="http://schemas.microsoft.com/office/powerpoint/2010/main" val="2836492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p:cNvSpPr>
            <a:spLocks noGrp="1"/>
          </p:cNvSpPr>
          <p:nvPr>
            <p:ph type="dt" sz="half" idx="10"/>
          </p:nvPr>
        </p:nvSpPr>
        <p:spPr/>
        <p:txBody>
          <a:bodyPr/>
          <a:lstStyle>
            <a:lvl1pPr defTabSz="914305" fontAlgn="auto">
              <a:spcBef>
                <a:spcPts val="0"/>
              </a:spcBef>
              <a:spcAft>
                <a:spcPts val="0"/>
              </a:spcAft>
              <a:defRPr>
                <a:latin typeface="+mn-lt"/>
              </a:defRPr>
            </a:lvl1pPr>
          </a:lstStyle>
          <a:p>
            <a:pPr>
              <a:defRPr/>
            </a:pPr>
            <a:endParaRPr lang="en-US"/>
          </a:p>
        </p:txBody>
      </p:sp>
      <p:sp>
        <p:nvSpPr>
          <p:cNvPr id="8" name="Élőláb helye 7"/>
          <p:cNvSpPr>
            <a:spLocks noGrp="1"/>
          </p:cNvSpPr>
          <p:nvPr>
            <p:ph type="ftr" sz="quarter" idx="11"/>
          </p:nvPr>
        </p:nvSpPr>
        <p:spPr/>
        <p:txBody>
          <a:bodyPr/>
          <a:lstStyle>
            <a:lvl1pPr defTabSz="914305" fontAlgn="auto">
              <a:spcBef>
                <a:spcPts val="0"/>
              </a:spcBef>
              <a:spcAft>
                <a:spcPts val="0"/>
              </a:spcAft>
              <a:defRPr>
                <a:latin typeface="+mn-lt"/>
              </a:defRPr>
            </a:lvl1pPr>
          </a:lstStyle>
          <a:p>
            <a:pPr>
              <a:defRPr/>
            </a:pPr>
            <a:endParaRPr lang="en-US"/>
          </a:p>
        </p:txBody>
      </p:sp>
      <p:sp>
        <p:nvSpPr>
          <p:cNvPr id="9" name="Dia számának helye 8"/>
          <p:cNvSpPr>
            <a:spLocks noGrp="1"/>
          </p:cNvSpPr>
          <p:nvPr>
            <p:ph type="sldNum" sz="quarter" idx="12"/>
          </p:nvPr>
        </p:nvSpPr>
        <p:spPr/>
        <p:txBody>
          <a:bodyPr/>
          <a:lstStyle>
            <a:lvl1pPr defTabSz="914305" fontAlgn="auto">
              <a:spcBef>
                <a:spcPts val="0"/>
              </a:spcBef>
              <a:spcAft>
                <a:spcPts val="0"/>
              </a:spcAft>
              <a:defRPr>
                <a:latin typeface="+mn-lt"/>
              </a:defRPr>
            </a:lvl1pPr>
          </a:lstStyle>
          <a:p>
            <a:pPr>
              <a:defRPr/>
            </a:pPr>
            <a:fld id="{2B46CD0B-71E4-40E5-A73A-6D0C89AAD878}" type="slidenum">
              <a:rPr lang="en-US"/>
              <a:pPr>
                <a:defRPr/>
              </a:pPr>
              <a:t>‹#›</a:t>
            </a:fld>
            <a:endParaRPr lang="en-US"/>
          </a:p>
        </p:txBody>
      </p:sp>
    </p:spTree>
    <p:extLst>
      <p:ext uri="{BB962C8B-B14F-4D97-AF65-F5344CB8AC3E}">
        <p14:creationId xmlns:p14="http://schemas.microsoft.com/office/powerpoint/2010/main" val="15373069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Dátum helye 2"/>
          <p:cNvSpPr>
            <a:spLocks noGrp="1"/>
          </p:cNvSpPr>
          <p:nvPr>
            <p:ph type="dt" sz="half" idx="10"/>
          </p:nvPr>
        </p:nvSpPr>
        <p:spPr/>
        <p:txBody>
          <a:bodyPr/>
          <a:lstStyle>
            <a:lvl1pPr defTabSz="914305" fontAlgn="auto">
              <a:spcBef>
                <a:spcPts val="0"/>
              </a:spcBef>
              <a:spcAft>
                <a:spcPts val="0"/>
              </a:spcAft>
              <a:defRPr>
                <a:latin typeface="+mn-lt"/>
              </a:defRPr>
            </a:lvl1pPr>
          </a:lstStyle>
          <a:p>
            <a:pPr>
              <a:defRPr/>
            </a:pPr>
            <a:endParaRPr lang="en-US"/>
          </a:p>
        </p:txBody>
      </p:sp>
      <p:sp>
        <p:nvSpPr>
          <p:cNvPr id="4" name="Élőláb helye 3"/>
          <p:cNvSpPr>
            <a:spLocks noGrp="1"/>
          </p:cNvSpPr>
          <p:nvPr>
            <p:ph type="ftr" sz="quarter" idx="11"/>
          </p:nvPr>
        </p:nvSpPr>
        <p:spPr/>
        <p:txBody>
          <a:bodyPr/>
          <a:lstStyle>
            <a:lvl1pPr defTabSz="914305" fontAlgn="auto">
              <a:spcBef>
                <a:spcPts val="0"/>
              </a:spcBef>
              <a:spcAft>
                <a:spcPts val="0"/>
              </a:spcAft>
              <a:defRPr>
                <a:latin typeface="+mn-lt"/>
              </a:defRPr>
            </a:lvl1pPr>
          </a:lstStyle>
          <a:p>
            <a:pPr>
              <a:defRPr/>
            </a:pPr>
            <a:endParaRPr lang="en-US"/>
          </a:p>
        </p:txBody>
      </p:sp>
      <p:sp>
        <p:nvSpPr>
          <p:cNvPr id="5" name="Dia számának helye 4"/>
          <p:cNvSpPr>
            <a:spLocks noGrp="1"/>
          </p:cNvSpPr>
          <p:nvPr>
            <p:ph type="sldNum" sz="quarter" idx="12"/>
          </p:nvPr>
        </p:nvSpPr>
        <p:spPr/>
        <p:txBody>
          <a:bodyPr/>
          <a:lstStyle>
            <a:lvl1pPr defTabSz="914305" fontAlgn="auto">
              <a:spcBef>
                <a:spcPts val="0"/>
              </a:spcBef>
              <a:spcAft>
                <a:spcPts val="0"/>
              </a:spcAft>
              <a:defRPr>
                <a:latin typeface="+mn-lt"/>
              </a:defRPr>
            </a:lvl1pPr>
          </a:lstStyle>
          <a:p>
            <a:pPr>
              <a:defRPr/>
            </a:pPr>
            <a:fld id="{54A66FAD-76BE-4636-9BD0-E57C1756AE56}" type="slidenum">
              <a:rPr lang="en-US"/>
              <a:pPr>
                <a:defRPr/>
              </a:pPr>
              <a:t>‹#›</a:t>
            </a:fld>
            <a:endParaRPr lang="en-US"/>
          </a:p>
        </p:txBody>
      </p:sp>
    </p:spTree>
    <p:extLst>
      <p:ext uri="{BB962C8B-B14F-4D97-AF65-F5344CB8AC3E}">
        <p14:creationId xmlns:p14="http://schemas.microsoft.com/office/powerpoint/2010/main" val="327668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72"/>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72"/>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6041D3-44BE-489E-956F-47634861BC01}"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16724506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defTabSz="914305" fontAlgn="auto">
              <a:spcBef>
                <a:spcPts val="0"/>
              </a:spcBef>
              <a:spcAft>
                <a:spcPts val="0"/>
              </a:spcAft>
              <a:defRPr>
                <a:latin typeface="+mn-lt"/>
              </a:defRPr>
            </a:lvl1pPr>
          </a:lstStyle>
          <a:p>
            <a:pPr>
              <a:defRPr/>
            </a:pPr>
            <a:endParaRPr lang="en-US"/>
          </a:p>
        </p:txBody>
      </p:sp>
      <p:sp>
        <p:nvSpPr>
          <p:cNvPr id="3" name="Élőláb helye 2"/>
          <p:cNvSpPr>
            <a:spLocks noGrp="1"/>
          </p:cNvSpPr>
          <p:nvPr>
            <p:ph type="ftr" sz="quarter" idx="11"/>
          </p:nvPr>
        </p:nvSpPr>
        <p:spPr/>
        <p:txBody>
          <a:bodyPr/>
          <a:lstStyle>
            <a:lvl1pPr defTabSz="914305" fontAlgn="auto">
              <a:spcBef>
                <a:spcPts val="0"/>
              </a:spcBef>
              <a:spcAft>
                <a:spcPts val="0"/>
              </a:spcAft>
              <a:defRPr>
                <a:latin typeface="+mn-lt"/>
              </a:defRPr>
            </a:lvl1pPr>
          </a:lstStyle>
          <a:p>
            <a:pPr>
              <a:defRPr/>
            </a:pPr>
            <a:endParaRPr lang="en-US"/>
          </a:p>
        </p:txBody>
      </p:sp>
      <p:sp>
        <p:nvSpPr>
          <p:cNvPr id="4" name="Dia számának helye 3"/>
          <p:cNvSpPr>
            <a:spLocks noGrp="1"/>
          </p:cNvSpPr>
          <p:nvPr>
            <p:ph type="sldNum" sz="quarter" idx="12"/>
          </p:nvPr>
        </p:nvSpPr>
        <p:spPr/>
        <p:txBody>
          <a:bodyPr/>
          <a:lstStyle>
            <a:lvl1pPr defTabSz="914305" fontAlgn="auto">
              <a:spcBef>
                <a:spcPts val="0"/>
              </a:spcBef>
              <a:spcAft>
                <a:spcPts val="0"/>
              </a:spcAft>
              <a:defRPr>
                <a:latin typeface="+mn-lt"/>
              </a:defRPr>
            </a:lvl1pPr>
          </a:lstStyle>
          <a:p>
            <a:pPr>
              <a:defRPr/>
            </a:pPr>
            <a:fld id="{A63D63EF-93FC-4FF1-9A54-758967B1A50E}" type="slidenum">
              <a:rPr lang="en-US"/>
              <a:pPr>
                <a:defRPr/>
              </a:pPr>
              <a:t>‹#›</a:t>
            </a:fld>
            <a:endParaRPr lang="en-US"/>
          </a:p>
        </p:txBody>
      </p:sp>
    </p:spTree>
    <p:extLst>
      <p:ext uri="{BB962C8B-B14F-4D97-AF65-F5344CB8AC3E}">
        <p14:creationId xmlns:p14="http://schemas.microsoft.com/office/powerpoint/2010/main" val="19708922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defTabSz="914305" fontAlgn="auto">
              <a:spcBef>
                <a:spcPts val="0"/>
              </a:spcBef>
              <a:spcAft>
                <a:spcPts val="0"/>
              </a:spcAft>
              <a:defRPr>
                <a:latin typeface="+mn-lt"/>
              </a:defRPr>
            </a:lvl1pPr>
          </a:lstStyle>
          <a:p>
            <a:pPr>
              <a:defRPr/>
            </a:pPr>
            <a:endParaRPr lang="en-US"/>
          </a:p>
        </p:txBody>
      </p:sp>
      <p:sp>
        <p:nvSpPr>
          <p:cNvPr id="6" name="Élőláb helye 5"/>
          <p:cNvSpPr>
            <a:spLocks noGrp="1"/>
          </p:cNvSpPr>
          <p:nvPr>
            <p:ph type="ftr" sz="quarter" idx="11"/>
          </p:nvPr>
        </p:nvSpPr>
        <p:spPr/>
        <p:txBody>
          <a:bodyPr/>
          <a:lstStyle>
            <a:lvl1pPr defTabSz="914305" fontAlgn="auto">
              <a:spcBef>
                <a:spcPts val="0"/>
              </a:spcBef>
              <a:spcAft>
                <a:spcPts val="0"/>
              </a:spcAft>
              <a:defRPr>
                <a:latin typeface="+mn-lt"/>
              </a:defRPr>
            </a:lvl1pPr>
          </a:lstStyle>
          <a:p>
            <a:pPr>
              <a:defRPr/>
            </a:pPr>
            <a:endParaRPr lang="en-US"/>
          </a:p>
        </p:txBody>
      </p:sp>
      <p:sp>
        <p:nvSpPr>
          <p:cNvPr id="7" name="Dia számának helye 6"/>
          <p:cNvSpPr>
            <a:spLocks noGrp="1"/>
          </p:cNvSpPr>
          <p:nvPr>
            <p:ph type="sldNum" sz="quarter" idx="12"/>
          </p:nvPr>
        </p:nvSpPr>
        <p:spPr/>
        <p:txBody>
          <a:bodyPr/>
          <a:lstStyle>
            <a:lvl1pPr defTabSz="914305" fontAlgn="auto">
              <a:spcBef>
                <a:spcPts val="0"/>
              </a:spcBef>
              <a:spcAft>
                <a:spcPts val="0"/>
              </a:spcAft>
              <a:defRPr>
                <a:latin typeface="+mn-lt"/>
              </a:defRPr>
            </a:lvl1pPr>
          </a:lstStyle>
          <a:p>
            <a:pPr>
              <a:defRPr/>
            </a:pPr>
            <a:fld id="{39023544-BE4F-4AB5-B691-27043543EF36}" type="slidenum">
              <a:rPr lang="en-US"/>
              <a:pPr>
                <a:defRPr/>
              </a:pPr>
              <a:t>‹#›</a:t>
            </a:fld>
            <a:endParaRPr lang="en-US"/>
          </a:p>
        </p:txBody>
      </p:sp>
    </p:spTree>
    <p:extLst>
      <p:ext uri="{BB962C8B-B14F-4D97-AF65-F5344CB8AC3E}">
        <p14:creationId xmlns:p14="http://schemas.microsoft.com/office/powerpoint/2010/main" val="27178194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defTabSz="914305" fontAlgn="auto">
              <a:spcBef>
                <a:spcPts val="0"/>
              </a:spcBef>
              <a:spcAft>
                <a:spcPts val="0"/>
              </a:spcAft>
              <a:defRPr>
                <a:latin typeface="+mn-lt"/>
              </a:defRPr>
            </a:lvl1pPr>
          </a:lstStyle>
          <a:p>
            <a:pPr>
              <a:defRPr/>
            </a:pPr>
            <a:endParaRPr lang="en-US"/>
          </a:p>
        </p:txBody>
      </p:sp>
      <p:sp>
        <p:nvSpPr>
          <p:cNvPr id="6" name="Élőláb helye 5"/>
          <p:cNvSpPr>
            <a:spLocks noGrp="1"/>
          </p:cNvSpPr>
          <p:nvPr>
            <p:ph type="ftr" sz="quarter" idx="11"/>
          </p:nvPr>
        </p:nvSpPr>
        <p:spPr/>
        <p:txBody>
          <a:bodyPr/>
          <a:lstStyle>
            <a:lvl1pPr defTabSz="914305" fontAlgn="auto">
              <a:spcBef>
                <a:spcPts val="0"/>
              </a:spcBef>
              <a:spcAft>
                <a:spcPts val="0"/>
              </a:spcAft>
              <a:defRPr>
                <a:latin typeface="+mn-lt"/>
              </a:defRPr>
            </a:lvl1pPr>
          </a:lstStyle>
          <a:p>
            <a:pPr>
              <a:defRPr/>
            </a:pPr>
            <a:endParaRPr lang="en-US"/>
          </a:p>
        </p:txBody>
      </p:sp>
      <p:sp>
        <p:nvSpPr>
          <p:cNvPr id="7" name="Dia számának helye 6"/>
          <p:cNvSpPr>
            <a:spLocks noGrp="1"/>
          </p:cNvSpPr>
          <p:nvPr>
            <p:ph type="sldNum" sz="quarter" idx="12"/>
          </p:nvPr>
        </p:nvSpPr>
        <p:spPr/>
        <p:txBody>
          <a:bodyPr/>
          <a:lstStyle>
            <a:lvl1pPr defTabSz="914305" fontAlgn="auto">
              <a:spcBef>
                <a:spcPts val="0"/>
              </a:spcBef>
              <a:spcAft>
                <a:spcPts val="0"/>
              </a:spcAft>
              <a:defRPr>
                <a:latin typeface="+mn-lt"/>
              </a:defRPr>
            </a:lvl1pPr>
          </a:lstStyle>
          <a:p>
            <a:pPr>
              <a:defRPr/>
            </a:pPr>
            <a:fld id="{6F0B384F-5CAC-4B1E-A89A-F3E3F559DA21}" type="slidenum">
              <a:rPr lang="en-US"/>
              <a:pPr>
                <a:defRPr/>
              </a:pPr>
              <a:t>‹#›</a:t>
            </a:fld>
            <a:endParaRPr lang="en-US"/>
          </a:p>
        </p:txBody>
      </p:sp>
    </p:spTree>
    <p:extLst>
      <p:ext uri="{BB962C8B-B14F-4D97-AF65-F5344CB8AC3E}">
        <p14:creationId xmlns:p14="http://schemas.microsoft.com/office/powerpoint/2010/main" val="28358319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p:cNvSpPr>
            <a:spLocks noGrp="1"/>
          </p:cNvSpPr>
          <p:nvPr>
            <p:ph type="dt" sz="half" idx="10"/>
          </p:nvPr>
        </p:nvSpPr>
        <p:spPr/>
        <p:txBody>
          <a:bodyPr/>
          <a:lstStyle>
            <a:lvl1pPr defTabSz="914305" fontAlgn="auto">
              <a:spcBef>
                <a:spcPts val="0"/>
              </a:spcBef>
              <a:spcAft>
                <a:spcPts val="0"/>
              </a:spcAft>
              <a:defRPr>
                <a:latin typeface="+mn-lt"/>
              </a:defRPr>
            </a:lvl1pPr>
          </a:lstStyle>
          <a:p>
            <a:pPr>
              <a:defRPr/>
            </a:pPr>
            <a:endParaRPr lang="en-US"/>
          </a:p>
        </p:txBody>
      </p:sp>
      <p:sp>
        <p:nvSpPr>
          <p:cNvPr id="5" name="Élőláb helye 4"/>
          <p:cNvSpPr>
            <a:spLocks noGrp="1"/>
          </p:cNvSpPr>
          <p:nvPr>
            <p:ph type="ftr" sz="quarter" idx="11"/>
          </p:nvPr>
        </p:nvSpPr>
        <p:spPr/>
        <p:txBody>
          <a:bodyPr/>
          <a:lstStyle>
            <a:lvl1pPr defTabSz="914305" fontAlgn="auto">
              <a:spcBef>
                <a:spcPts val="0"/>
              </a:spcBef>
              <a:spcAft>
                <a:spcPts val="0"/>
              </a:spcAft>
              <a:defRPr>
                <a:latin typeface="+mn-lt"/>
              </a:defRPr>
            </a:lvl1pPr>
          </a:lstStyle>
          <a:p>
            <a:pPr>
              <a:defRPr/>
            </a:pPr>
            <a:endParaRPr lang="en-US"/>
          </a:p>
        </p:txBody>
      </p:sp>
      <p:sp>
        <p:nvSpPr>
          <p:cNvPr id="6" name="Dia számának helye 5"/>
          <p:cNvSpPr>
            <a:spLocks noGrp="1"/>
          </p:cNvSpPr>
          <p:nvPr>
            <p:ph type="sldNum" sz="quarter" idx="12"/>
          </p:nvPr>
        </p:nvSpPr>
        <p:spPr/>
        <p:txBody>
          <a:bodyPr/>
          <a:lstStyle>
            <a:lvl1pPr defTabSz="914305" fontAlgn="auto">
              <a:spcBef>
                <a:spcPts val="0"/>
              </a:spcBef>
              <a:spcAft>
                <a:spcPts val="0"/>
              </a:spcAft>
              <a:defRPr>
                <a:latin typeface="+mn-lt"/>
              </a:defRPr>
            </a:lvl1pPr>
          </a:lstStyle>
          <a:p>
            <a:pPr>
              <a:defRPr/>
            </a:pPr>
            <a:fld id="{612995FD-D0F7-4F43-AEF2-661F28204F44}" type="slidenum">
              <a:rPr lang="en-US"/>
              <a:pPr>
                <a:defRPr/>
              </a:pPr>
              <a:t>‹#›</a:t>
            </a:fld>
            <a:endParaRPr lang="en-US"/>
          </a:p>
        </p:txBody>
      </p:sp>
    </p:spTree>
    <p:extLst>
      <p:ext uri="{BB962C8B-B14F-4D97-AF65-F5344CB8AC3E}">
        <p14:creationId xmlns:p14="http://schemas.microsoft.com/office/powerpoint/2010/main" val="4709767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p:cNvSpPr>
            <a:spLocks noGrp="1"/>
          </p:cNvSpPr>
          <p:nvPr>
            <p:ph type="dt" sz="half" idx="10"/>
          </p:nvPr>
        </p:nvSpPr>
        <p:spPr/>
        <p:txBody>
          <a:bodyPr/>
          <a:lstStyle>
            <a:lvl1pPr defTabSz="914305" fontAlgn="auto">
              <a:spcBef>
                <a:spcPts val="0"/>
              </a:spcBef>
              <a:spcAft>
                <a:spcPts val="0"/>
              </a:spcAft>
              <a:defRPr>
                <a:latin typeface="+mn-lt"/>
              </a:defRPr>
            </a:lvl1pPr>
          </a:lstStyle>
          <a:p>
            <a:pPr>
              <a:defRPr/>
            </a:pPr>
            <a:endParaRPr lang="en-US"/>
          </a:p>
        </p:txBody>
      </p:sp>
      <p:sp>
        <p:nvSpPr>
          <p:cNvPr id="5" name="Élőláb helye 4"/>
          <p:cNvSpPr>
            <a:spLocks noGrp="1"/>
          </p:cNvSpPr>
          <p:nvPr>
            <p:ph type="ftr" sz="quarter" idx="11"/>
          </p:nvPr>
        </p:nvSpPr>
        <p:spPr/>
        <p:txBody>
          <a:bodyPr/>
          <a:lstStyle>
            <a:lvl1pPr defTabSz="914305" fontAlgn="auto">
              <a:spcBef>
                <a:spcPts val="0"/>
              </a:spcBef>
              <a:spcAft>
                <a:spcPts val="0"/>
              </a:spcAft>
              <a:defRPr>
                <a:latin typeface="+mn-lt"/>
              </a:defRPr>
            </a:lvl1pPr>
          </a:lstStyle>
          <a:p>
            <a:pPr>
              <a:defRPr/>
            </a:pPr>
            <a:endParaRPr lang="en-US"/>
          </a:p>
        </p:txBody>
      </p:sp>
      <p:sp>
        <p:nvSpPr>
          <p:cNvPr id="6" name="Dia számának helye 5"/>
          <p:cNvSpPr>
            <a:spLocks noGrp="1"/>
          </p:cNvSpPr>
          <p:nvPr>
            <p:ph type="sldNum" sz="quarter" idx="12"/>
          </p:nvPr>
        </p:nvSpPr>
        <p:spPr/>
        <p:txBody>
          <a:bodyPr/>
          <a:lstStyle>
            <a:lvl1pPr defTabSz="914305" fontAlgn="auto">
              <a:spcBef>
                <a:spcPts val="0"/>
              </a:spcBef>
              <a:spcAft>
                <a:spcPts val="0"/>
              </a:spcAft>
              <a:defRPr>
                <a:latin typeface="+mn-lt"/>
              </a:defRPr>
            </a:lvl1pPr>
          </a:lstStyle>
          <a:p>
            <a:pPr>
              <a:defRPr/>
            </a:pPr>
            <a:fld id="{A05D6140-0C78-424C-996A-23E4419255A0}" type="slidenum">
              <a:rPr lang="en-US"/>
              <a:pPr>
                <a:defRPr/>
              </a:pPr>
              <a:t>‹#›</a:t>
            </a:fld>
            <a:endParaRPr lang="en-US"/>
          </a:p>
        </p:txBody>
      </p:sp>
    </p:spTree>
    <p:extLst>
      <p:ext uri="{BB962C8B-B14F-4D97-AF65-F5344CB8AC3E}">
        <p14:creationId xmlns:p14="http://schemas.microsoft.com/office/powerpoint/2010/main" val="31763718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9589D89-0A6A-49DC-9F13-24EBFCAB808C}" type="datetimeFigureOut">
              <a:rPr lang="hu-HU">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535FAB2B-2F03-459B-81BE-B593645BD1A4}" type="slidenum">
              <a:rPr lang="hu-HU">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968605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9589D89-0A6A-49DC-9F13-24EBFCAB808C}" type="datetimeFigureOut">
              <a:rPr lang="hu-HU">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535FAB2B-2F03-459B-81BE-B593645BD1A4}" type="slidenum">
              <a:rPr lang="hu-HU">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1716525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9589D89-0A6A-49DC-9F13-24EBFCAB808C}" type="datetimeFigureOut">
              <a:rPr lang="hu-HU">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535FAB2B-2F03-459B-81BE-B593645BD1A4}" type="slidenum">
              <a:rPr lang="hu-HU">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6986455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9589D89-0A6A-49DC-9F13-24EBFCAB808C}" type="datetimeFigureOut">
              <a:rPr lang="hu-HU">
                <a:solidFill>
                  <a:prstClr val="black">
                    <a:tint val="75000"/>
                  </a:prstClr>
                </a:solidFill>
              </a:rPr>
              <a:pPr/>
              <a:t>2016.09.21.</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535FAB2B-2F03-459B-81BE-B593645BD1A4}" type="slidenum">
              <a:rPr lang="hu-HU">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3881439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9589D89-0A6A-49DC-9F13-24EBFCAB808C}" type="datetimeFigureOut">
              <a:rPr lang="hu-HU">
                <a:solidFill>
                  <a:prstClr val="black">
                    <a:tint val="75000"/>
                  </a:prstClr>
                </a:solidFill>
              </a:rPr>
              <a:pPr/>
              <a:t>2016.09.21.</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535FAB2B-2F03-459B-81BE-B593645BD1A4}" type="slidenum">
              <a:rPr lang="hu-HU">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9595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457208" y="274638"/>
            <a:ext cx="8229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457207" y="1600234"/>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ClipArt-elem helye 3"/>
          <p:cNvSpPr>
            <a:spLocks noGrp="1"/>
          </p:cNvSpPr>
          <p:nvPr>
            <p:ph type="clipArt" sz="half" idx="2"/>
          </p:nvPr>
        </p:nvSpPr>
        <p:spPr>
          <a:xfrm>
            <a:off x="4648200" y="1600234"/>
            <a:ext cx="4038600" cy="4525963"/>
          </a:xfrm>
        </p:spPr>
        <p:txBody>
          <a:bodyPr/>
          <a:lstStyle/>
          <a:p>
            <a:pPr lvl="0"/>
            <a:endParaRPr lang="hu-H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FA086F-D32E-4103-B4B6-74BD355363E1}"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17682509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9589D89-0A6A-49DC-9F13-24EBFCAB808C}" type="datetimeFigureOut">
              <a:rPr lang="hu-HU">
                <a:solidFill>
                  <a:prstClr val="black">
                    <a:tint val="75000"/>
                  </a:prstClr>
                </a:solidFill>
              </a:rPr>
              <a:pPr/>
              <a:t>2016.09.21.</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535FAB2B-2F03-459B-81BE-B593645BD1A4}" type="slidenum">
              <a:rPr lang="hu-HU">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3213213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9589D89-0A6A-49DC-9F13-24EBFCAB808C}" type="datetimeFigureOut">
              <a:rPr lang="hu-HU">
                <a:solidFill>
                  <a:prstClr val="black">
                    <a:tint val="75000"/>
                  </a:prstClr>
                </a:solidFill>
              </a:rPr>
              <a:pPr/>
              <a:t>2016.09.21.</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535FAB2B-2F03-459B-81BE-B593645BD1A4}" type="slidenum">
              <a:rPr lang="hu-HU">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3063419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9589D89-0A6A-49DC-9F13-24EBFCAB808C}" type="datetimeFigureOut">
              <a:rPr lang="hu-HU">
                <a:solidFill>
                  <a:prstClr val="black">
                    <a:tint val="75000"/>
                  </a:prstClr>
                </a:solidFill>
              </a:rPr>
              <a:pPr/>
              <a:t>2016.09.21.</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535FAB2B-2F03-459B-81BE-B593645BD1A4}" type="slidenum">
              <a:rPr lang="hu-HU">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2754109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9589D89-0A6A-49DC-9F13-24EBFCAB808C}" type="datetimeFigureOut">
              <a:rPr lang="hu-HU">
                <a:solidFill>
                  <a:prstClr val="black">
                    <a:tint val="75000"/>
                  </a:prstClr>
                </a:solidFill>
              </a:rPr>
              <a:pPr/>
              <a:t>2016.09.21.</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535FAB2B-2F03-459B-81BE-B593645BD1A4}" type="slidenum">
              <a:rPr lang="hu-HU">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7364401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9589D89-0A6A-49DC-9F13-24EBFCAB808C}" type="datetimeFigureOut">
              <a:rPr lang="hu-HU">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535FAB2B-2F03-459B-81BE-B593645BD1A4}" type="slidenum">
              <a:rPr lang="hu-HU">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056151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9589D89-0A6A-49DC-9F13-24EBFCAB808C}" type="datetimeFigureOut">
              <a:rPr lang="hu-HU">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535FAB2B-2F03-459B-81BE-B593645BD1A4}" type="slidenum">
              <a:rPr lang="hu-HU">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61313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4747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23986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308071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883691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79457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778523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79516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ACFD1D-C8AA-43F3-A614-C059661F4641}"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313879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658806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30306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462442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122759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607082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644274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056997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08036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81533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28099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4" y="4406932"/>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4" y="2906715"/>
            <a:ext cx="7772400" cy="1500187"/>
          </a:xfrm>
        </p:spPr>
        <p:txBody>
          <a:bodyPr anchor="b"/>
          <a:lstStyle>
            <a:lvl1pPr marL="0" indent="0">
              <a:buNone/>
              <a:defRPr sz="2000"/>
            </a:lvl1pPr>
            <a:lvl2pPr marL="455246" indent="0">
              <a:buNone/>
              <a:defRPr sz="1800"/>
            </a:lvl2pPr>
            <a:lvl3pPr marL="910499" indent="0">
              <a:buNone/>
              <a:defRPr sz="1600"/>
            </a:lvl3pPr>
            <a:lvl4pPr marL="1365743" indent="0">
              <a:buNone/>
              <a:defRPr sz="1400"/>
            </a:lvl4pPr>
            <a:lvl5pPr marL="1820990" indent="0">
              <a:buNone/>
              <a:defRPr sz="1400"/>
            </a:lvl5pPr>
            <a:lvl6pPr marL="2276237" indent="0">
              <a:buNone/>
              <a:defRPr sz="1400"/>
            </a:lvl6pPr>
            <a:lvl7pPr marL="2731491" indent="0">
              <a:buNone/>
              <a:defRPr sz="1400"/>
            </a:lvl7pPr>
            <a:lvl8pPr marL="3186732" indent="0">
              <a:buNone/>
              <a:defRPr sz="1400"/>
            </a:lvl8pPr>
            <a:lvl9pPr marL="3641981"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D86F96-05C6-4612-963F-0FBCA5806B07}"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3466256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248837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849226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421903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852006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221198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4AA57CBD-73A7-4EB8-B1DE-8EAAD45A188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137124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024D5FF7-E628-4060-ACAD-3AB4813A8792}"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21470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021B6482-61AC-4D89-8396-57F699858430}"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314773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62B228CD-B99A-4A9A-AEF8-873994566B13}"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342892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lt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lt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F53E7DC9-0119-4B54-9317-BC5A40DDB12C}"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180753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7" y="16002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BD52E0-CAF9-4082-BC33-D159BFF4ABE7}"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4130767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lt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DC907B5B-6EAC-410A-B767-5C1C7AF28ED8}"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75596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lt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59C0750D-116A-4A8B-B730-287BB438F1BD}"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3597175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0FB2BE09-6812-4DE9-A4C8-B37F0EB7EBBC}"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711587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lt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3F45F4E-4529-417A-9811-DBA97016917F}"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93800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0D915D9B-DCF8-46D8-BB92-7AAFA10FA23E}"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21372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lt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lt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5CCB9227-951E-4236-B1B6-F9646357B2BF}" type="slidenum">
              <a:rPr lang="hu-HU" altLang="hu-HU">
                <a:solidFill>
                  <a:srgbClr val="000000"/>
                </a:solidFill>
              </a:rPr>
              <a:pPr/>
              <a:t>‹#›</a:t>
            </a:fld>
            <a:endParaRPr lang="hu-HU" altLang="hu-HU">
              <a:solidFill>
                <a:srgbClr val="000000"/>
              </a:solidFill>
            </a:endParaRPr>
          </a:p>
        </p:txBody>
      </p:sp>
    </p:spTree>
    <p:extLst>
      <p:ext uri="{BB962C8B-B14F-4D97-AF65-F5344CB8AC3E}">
        <p14:creationId xmlns:p14="http://schemas.microsoft.com/office/powerpoint/2010/main" val="41257201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F032A736-5402-4AF0-8773-DDCBDBF221BF}" type="datetimeFigureOut">
              <a:rPr lang="en-US" smtClean="0">
                <a:solidFill>
                  <a:prstClr val="black">
                    <a:tint val="75000"/>
                  </a:prstClr>
                </a:solidFill>
              </a:rPr>
              <a:pPr/>
              <a:t>9/21/2016</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C6952CA6-0DB5-48B1-9EE1-51DC4B66C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357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F032A736-5402-4AF0-8773-DDCBDBF221BF}" type="datetimeFigureOut">
              <a:rPr lang="en-US" smtClean="0">
                <a:solidFill>
                  <a:prstClr val="black">
                    <a:tint val="75000"/>
                  </a:prstClr>
                </a:solidFill>
              </a:rPr>
              <a:pPr/>
              <a:t>9/21/2016</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C6952CA6-0DB5-48B1-9EE1-51DC4B66C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542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032A736-5402-4AF0-8773-DDCBDBF221BF}" type="datetimeFigureOut">
              <a:rPr lang="en-US" smtClean="0">
                <a:solidFill>
                  <a:prstClr val="black">
                    <a:tint val="75000"/>
                  </a:prstClr>
                </a:solidFill>
              </a:rPr>
              <a:pPr/>
              <a:t>9/21/2016</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C6952CA6-0DB5-48B1-9EE1-51DC4B66C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395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F032A736-5402-4AF0-8773-DDCBDBF221BF}" type="datetimeFigureOut">
              <a:rPr lang="en-US" smtClean="0">
                <a:solidFill>
                  <a:prstClr val="black">
                    <a:tint val="75000"/>
                  </a:prstClr>
                </a:solidFill>
              </a:rPr>
              <a:pPr/>
              <a:t>9/21/2016</a:t>
            </a:fld>
            <a:endParaRPr lang="en-US">
              <a:solidFill>
                <a:prstClr val="black">
                  <a:tint val="75000"/>
                </a:prstClr>
              </a:solidFill>
            </a:endParaRPr>
          </a:p>
        </p:txBody>
      </p:sp>
      <p:sp>
        <p:nvSpPr>
          <p:cNvPr id="6" name="Élőláb helye 5"/>
          <p:cNvSpPr>
            <a:spLocks noGrp="1"/>
          </p:cNvSpPr>
          <p:nvPr>
            <p:ph type="ftr" sz="quarter" idx="11"/>
          </p:nvPr>
        </p:nvSpPr>
        <p:spPr/>
        <p:txBody>
          <a:bodyPr/>
          <a:lstStyle/>
          <a:p>
            <a:endParaRPr lang="en-US">
              <a:solidFill>
                <a:prstClr val="black">
                  <a:tint val="75000"/>
                </a:prstClr>
              </a:solidFill>
            </a:endParaRPr>
          </a:p>
        </p:txBody>
      </p:sp>
      <p:sp>
        <p:nvSpPr>
          <p:cNvPr id="7" name="Dia számának helye 6"/>
          <p:cNvSpPr>
            <a:spLocks noGrp="1"/>
          </p:cNvSpPr>
          <p:nvPr>
            <p:ph type="sldNum" sz="quarter" idx="12"/>
          </p:nvPr>
        </p:nvSpPr>
        <p:spPr/>
        <p:txBody>
          <a:bodyPr/>
          <a:lstStyle/>
          <a:p>
            <a:fld id="{C6952CA6-0DB5-48B1-9EE1-51DC4B66C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40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4" y="1535113"/>
            <a:ext cx="4040188" cy="639762"/>
          </a:xfrm>
        </p:spPr>
        <p:txBody>
          <a:bodyPr anchor="b"/>
          <a:lstStyle>
            <a:lvl1pPr marL="0" indent="0">
              <a:buNone/>
              <a:defRPr sz="2400" b="1"/>
            </a:lvl1pPr>
            <a:lvl2pPr marL="455246" indent="0">
              <a:buNone/>
              <a:defRPr sz="2000" b="1"/>
            </a:lvl2pPr>
            <a:lvl3pPr marL="910499" indent="0">
              <a:buNone/>
              <a:defRPr sz="1800" b="1"/>
            </a:lvl3pPr>
            <a:lvl4pPr marL="1365743" indent="0">
              <a:buNone/>
              <a:defRPr sz="1600" b="1"/>
            </a:lvl4pPr>
            <a:lvl5pPr marL="1820990" indent="0">
              <a:buNone/>
              <a:defRPr sz="1600" b="1"/>
            </a:lvl5pPr>
            <a:lvl6pPr marL="2276237" indent="0">
              <a:buNone/>
              <a:defRPr sz="1600" b="1"/>
            </a:lvl6pPr>
            <a:lvl7pPr marL="2731491" indent="0">
              <a:buNone/>
              <a:defRPr sz="1600" b="1"/>
            </a:lvl7pPr>
            <a:lvl8pPr marL="3186732" indent="0">
              <a:buNone/>
              <a:defRPr sz="1600" b="1"/>
            </a:lvl8pPr>
            <a:lvl9pPr marL="3641981"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59" y="1535113"/>
            <a:ext cx="4041775" cy="639762"/>
          </a:xfrm>
        </p:spPr>
        <p:txBody>
          <a:bodyPr anchor="b"/>
          <a:lstStyle>
            <a:lvl1pPr marL="0" indent="0">
              <a:buNone/>
              <a:defRPr sz="2400" b="1"/>
            </a:lvl1pPr>
            <a:lvl2pPr marL="455246" indent="0">
              <a:buNone/>
              <a:defRPr sz="2000" b="1"/>
            </a:lvl2pPr>
            <a:lvl3pPr marL="910499" indent="0">
              <a:buNone/>
              <a:defRPr sz="1800" b="1"/>
            </a:lvl3pPr>
            <a:lvl4pPr marL="1365743" indent="0">
              <a:buNone/>
              <a:defRPr sz="1600" b="1"/>
            </a:lvl4pPr>
            <a:lvl5pPr marL="1820990" indent="0">
              <a:buNone/>
              <a:defRPr sz="1600" b="1"/>
            </a:lvl5pPr>
            <a:lvl6pPr marL="2276237" indent="0">
              <a:buNone/>
              <a:defRPr sz="1600" b="1"/>
            </a:lvl6pPr>
            <a:lvl7pPr marL="2731491" indent="0">
              <a:buNone/>
              <a:defRPr sz="1600" b="1"/>
            </a:lvl7pPr>
            <a:lvl8pPr marL="3186732" indent="0">
              <a:buNone/>
              <a:defRPr sz="1600" b="1"/>
            </a:lvl8pPr>
            <a:lvl9pPr marL="3641981"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03EEC6-2853-4EB7-A121-B27C0DF06BE5}"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42639799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F032A736-5402-4AF0-8773-DDCBDBF221BF}" type="datetimeFigureOut">
              <a:rPr lang="en-US" smtClean="0">
                <a:solidFill>
                  <a:prstClr val="black">
                    <a:tint val="75000"/>
                  </a:prstClr>
                </a:solidFill>
              </a:rPr>
              <a:pPr/>
              <a:t>9/21/2016</a:t>
            </a:fld>
            <a:endParaRPr lang="en-US">
              <a:solidFill>
                <a:prstClr val="black">
                  <a:tint val="75000"/>
                </a:prstClr>
              </a:solidFill>
            </a:endParaRPr>
          </a:p>
        </p:txBody>
      </p:sp>
      <p:sp>
        <p:nvSpPr>
          <p:cNvPr id="8" name="Élőláb helye 7"/>
          <p:cNvSpPr>
            <a:spLocks noGrp="1"/>
          </p:cNvSpPr>
          <p:nvPr>
            <p:ph type="ftr" sz="quarter" idx="11"/>
          </p:nvPr>
        </p:nvSpPr>
        <p:spPr/>
        <p:txBody>
          <a:bodyPr/>
          <a:lstStyle/>
          <a:p>
            <a:endParaRPr lang="en-US">
              <a:solidFill>
                <a:prstClr val="black">
                  <a:tint val="75000"/>
                </a:prstClr>
              </a:solidFill>
            </a:endParaRPr>
          </a:p>
        </p:txBody>
      </p:sp>
      <p:sp>
        <p:nvSpPr>
          <p:cNvPr id="9" name="Dia számának helye 8"/>
          <p:cNvSpPr>
            <a:spLocks noGrp="1"/>
          </p:cNvSpPr>
          <p:nvPr>
            <p:ph type="sldNum" sz="quarter" idx="12"/>
          </p:nvPr>
        </p:nvSpPr>
        <p:spPr/>
        <p:txBody>
          <a:bodyPr/>
          <a:lstStyle/>
          <a:p>
            <a:fld id="{C6952CA6-0DB5-48B1-9EE1-51DC4B66C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828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F032A736-5402-4AF0-8773-DDCBDBF221BF}" type="datetimeFigureOut">
              <a:rPr lang="en-US" smtClean="0">
                <a:solidFill>
                  <a:prstClr val="black">
                    <a:tint val="75000"/>
                  </a:prstClr>
                </a:solidFill>
              </a:rPr>
              <a:pPr/>
              <a:t>9/21/2016</a:t>
            </a:fld>
            <a:endParaRPr lang="en-US">
              <a:solidFill>
                <a:prstClr val="black">
                  <a:tint val="75000"/>
                </a:prstClr>
              </a:solidFill>
            </a:endParaRPr>
          </a:p>
        </p:txBody>
      </p:sp>
      <p:sp>
        <p:nvSpPr>
          <p:cNvPr id="4" name="Élőláb helye 3"/>
          <p:cNvSpPr>
            <a:spLocks noGrp="1"/>
          </p:cNvSpPr>
          <p:nvPr>
            <p:ph type="ftr" sz="quarter" idx="11"/>
          </p:nvPr>
        </p:nvSpPr>
        <p:spPr/>
        <p:txBody>
          <a:bodyPr/>
          <a:lstStyle/>
          <a:p>
            <a:endParaRPr lang="en-US">
              <a:solidFill>
                <a:prstClr val="black">
                  <a:tint val="75000"/>
                </a:prstClr>
              </a:solidFill>
            </a:endParaRPr>
          </a:p>
        </p:txBody>
      </p:sp>
      <p:sp>
        <p:nvSpPr>
          <p:cNvPr id="5" name="Dia számának helye 4"/>
          <p:cNvSpPr>
            <a:spLocks noGrp="1"/>
          </p:cNvSpPr>
          <p:nvPr>
            <p:ph type="sldNum" sz="quarter" idx="12"/>
          </p:nvPr>
        </p:nvSpPr>
        <p:spPr/>
        <p:txBody>
          <a:bodyPr/>
          <a:lstStyle/>
          <a:p>
            <a:fld id="{C6952CA6-0DB5-48B1-9EE1-51DC4B66C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833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032A736-5402-4AF0-8773-DDCBDBF221BF}" type="datetimeFigureOut">
              <a:rPr lang="en-US" smtClean="0">
                <a:solidFill>
                  <a:prstClr val="black">
                    <a:tint val="75000"/>
                  </a:prstClr>
                </a:solidFill>
              </a:rPr>
              <a:pPr/>
              <a:t>9/21/2016</a:t>
            </a:fld>
            <a:endParaRPr lang="en-US">
              <a:solidFill>
                <a:prstClr val="black">
                  <a:tint val="75000"/>
                </a:prstClr>
              </a:solidFill>
            </a:endParaRPr>
          </a:p>
        </p:txBody>
      </p:sp>
      <p:sp>
        <p:nvSpPr>
          <p:cNvPr id="3" name="Élőláb helye 2"/>
          <p:cNvSpPr>
            <a:spLocks noGrp="1"/>
          </p:cNvSpPr>
          <p:nvPr>
            <p:ph type="ftr" sz="quarter" idx="11"/>
          </p:nvPr>
        </p:nvSpPr>
        <p:spPr/>
        <p:txBody>
          <a:bodyPr/>
          <a:lstStyle/>
          <a:p>
            <a:endParaRPr lang="en-US">
              <a:solidFill>
                <a:prstClr val="black">
                  <a:tint val="75000"/>
                </a:prstClr>
              </a:solidFill>
            </a:endParaRPr>
          </a:p>
        </p:txBody>
      </p:sp>
      <p:sp>
        <p:nvSpPr>
          <p:cNvPr id="4" name="Dia számának helye 3"/>
          <p:cNvSpPr>
            <a:spLocks noGrp="1"/>
          </p:cNvSpPr>
          <p:nvPr>
            <p:ph type="sldNum" sz="quarter" idx="12"/>
          </p:nvPr>
        </p:nvSpPr>
        <p:spPr/>
        <p:txBody>
          <a:bodyPr/>
          <a:lstStyle/>
          <a:p>
            <a:fld id="{C6952CA6-0DB5-48B1-9EE1-51DC4B66C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4006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032A736-5402-4AF0-8773-DDCBDBF221BF}" type="datetimeFigureOut">
              <a:rPr lang="en-US" smtClean="0">
                <a:solidFill>
                  <a:prstClr val="black">
                    <a:tint val="75000"/>
                  </a:prstClr>
                </a:solidFill>
              </a:rPr>
              <a:pPr/>
              <a:t>9/21/2016</a:t>
            </a:fld>
            <a:endParaRPr lang="en-US">
              <a:solidFill>
                <a:prstClr val="black">
                  <a:tint val="75000"/>
                </a:prstClr>
              </a:solidFill>
            </a:endParaRPr>
          </a:p>
        </p:txBody>
      </p:sp>
      <p:sp>
        <p:nvSpPr>
          <p:cNvPr id="6" name="Élőláb helye 5"/>
          <p:cNvSpPr>
            <a:spLocks noGrp="1"/>
          </p:cNvSpPr>
          <p:nvPr>
            <p:ph type="ftr" sz="quarter" idx="11"/>
          </p:nvPr>
        </p:nvSpPr>
        <p:spPr/>
        <p:txBody>
          <a:bodyPr/>
          <a:lstStyle/>
          <a:p>
            <a:endParaRPr lang="en-US">
              <a:solidFill>
                <a:prstClr val="black">
                  <a:tint val="75000"/>
                </a:prstClr>
              </a:solidFill>
            </a:endParaRPr>
          </a:p>
        </p:txBody>
      </p:sp>
      <p:sp>
        <p:nvSpPr>
          <p:cNvPr id="7" name="Dia számának helye 6"/>
          <p:cNvSpPr>
            <a:spLocks noGrp="1"/>
          </p:cNvSpPr>
          <p:nvPr>
            <p:ph type="sldNum" sz="quarter" idx="12"/>
          </p:nvPr>
        </p:nvSpPr>
        <p:spPr/>
        <p:txBody>
          <a:bodyPr/>
          <a:lstStyle/>
          <a:p>
            <a:fld id="{C6952CA6-0DB5-48B1-9EE1-51DC4B66C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472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032A736-5402-4AF0-8773-DDCBDBF221BF}" type="datetimeFigureOut">
              <a:rPr lang="en-US" smtClean="0">
                <a:solidFill>
                  <a:prstClr val="black">
                    <a:tint val="75000"/>
                  </a:prstClr>
                </a:solidFill>
              </a:rPr>
              <a:pPr/>
              <a:t>9/21/2016</a:t>
            </a:fld>
            <a:endParaRPr lang="en-US">
              <a:solidFill>
                <a:prstClr val="black">
                  <a:tint val="75000"/>
                </a:prstClr>
              </a:solidFill>
            </a:endParaRPr>
          </a:p>
        </p:txBody>
      </p:sp>
      <p:sp>
        <p:nvSpPr>
          <p:cNvPr id="6" name="Élőláb helye 5"/>
          <p:cNvSpPr>
            <a:spLocks noGrp="1"/>
          </p:cNvSpPr>
          <p:nvPr>
            <p:ph type="ftr" sz="quarter" idx="11"/>
          </p:nvPr>
        </p:nvSpPr>
        <p:spPr/>
        <p:txBody>
          <a:bodyPr/>
          <a:lstStyle/>
          <a:p>
            <a:endParaRPr lang="en-US">
              <a:solidFill>
                <a:prstClr val="black">
                  <a:tint val="75000"/>
                </a:prstClr>
              </a:solidFill>
            </a:endParaRPr>
          </a:p>
        </p:txBody>
      </p:sp>
      <p:sp>
        <p:nvSpPr>
          <p:cNvPr id="7" name="Dia számának helye 6"/>
          <p:cNvSpPr>
            <a:spLocks noGrp="1"/>
          </p:cNvSpPr>
          <p:nvPr>
            <p:ph type="sldNum" sz="quarter" idx="12"/>
          </p:nvPr>
        </p:nvSpPr>
        <p:spPr/>
        <p:txBody>
          <a:bodyPr/>
          <a:lstStyle/>
          <a:p>
            <a:fld id="{C6952CA6-0DB5-48B1-9EE1-51DC4B66C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284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F032A736-5402-4AF0-8773-DDCBDBF221BF}" type="datetimeFigureOut">
              <a:rPr lang="en-US" smtClean="0">
                <a:solidFill>
                  <a:prstClr val="black">
                    <a:tint val="75000"/>
                  </a:prstClr>
                </a:solidFill>
              </a:rPr>
              <a:pPr/>
              <a:t>9/21/2016</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C6952CA6-0DB5-48B1-9EE1-51DC4B66C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882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F032A736-5402-4AF0-8773-DDCBDBF221BF}" type="datetimeFigureOut">
              <a:rPr lang="en-US" smtClean="0">
                <a:solidFill>
                  <a:prstClr val="black">
                    <a:tint val="75000"/>
                  </a:prstClr>
                </a:solidFill>
              </a:rPr>
              <a:pPr/>
              <a:t>9/21/2016</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C6952CA6-0DB5-48B1-9EE1-51DC4B66C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0324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B3260D-7565-4778-8AAF-4D3D07EFDB38}"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1541767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F69EDA-94AD-4DA3-AFB3-DD8D4EE78E28}"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4247811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5B55A0-2D5C-4C9F-BD40-A78D04BB2D7B}"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336414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429428-264C-4037-BF15-84FC2D33D811}"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22798456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B9A5B1-2E26-44C0-AF85-54228F7652DB}"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4119262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637D08-BD90-49C8-8F50-29CF10925DD2}"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33671405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07B8F04-E8F6-46E8-B0ED-7611CCDC7AC2}"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15077232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6D608F-BCBF-45B5-92CE-9DFB0CD4E275}"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442680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82C98A-199A-47F3-83B5-9248775B471F}"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3195860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3E5978-314B-429F-AE68-DE25575D6021}"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501196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43F1AD-E619-4EC8-83D9-750EE5A632A0}"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28536913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A3AC26-52AF-497B-A8ED-D7FFE869CE16}"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21618409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85800" y="609600"/>
            <a:ext cx="7772400" cy="54864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01E08C-40EC-4F97-9BC7-926496DC9667}"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10859661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lvl1pPr defTabSz="912813" fontAlgn="base">
              <a:spcBef>
                <a:spcPct val="0"/>
              </a:spcBef>
              <a:spcAft>
                <a:spcPct val="0"/>
              </a:spcAft>
              <a:defRPr>
                <a:latin typeface="Arial" pitchFamily="34" charset="0"/>
              </a:defRPr>
            </a:lvl1pPr>
          </a:lstStyle>
          <a:p>
            <a:pPr>
              <a:defRPr/>
            </a:pPr>
            <a:fld id="{CB34E95C-0B88-4113-9D67-3D68298542FF}" type="datetimeFigureOut">
              <a:rPr lang="en-US"/>
              <a:pPr>
                <a:defRPr/>
              </a:pPr>
              <a:t>9/21/2016</a:t>
            </a:fld>
            <a:endParaRPr lang="en-US"/>
          </a:p>
        </p:txBody>
      </p:sp>
      <p:sp>
        <p:nvSpPr>
          <p:cNvPr id="5" name="Élőláb helye 4"/>
          <p:cNvSpPr>
            <a:spLocks noGrp="1"/>
          </p:cNvSpPr>
          <p:nvPr>
            <p:ph type="ftr" sz="quarter" idx="11"/>
          </p:nvPr>
        </p:nvSpPr>
        <p:spPr/>
        <p:txBody>
          <a:bodyPr/>
          <a:lstStyle>
            <a:lvl1pPr defTabSz="912813" fontAlgn="base">
              <a:spcBef>
                <a:spcPct val="0"/>
              </a:spcBef>
              <a:spcAft>
                <a:spcPct val="0"/>
              </a:spcAft>
              <a:defRPr>
                <a:latin typeface="Arial" pitchFamily="34" charset="0"/>
              </a:defRPr>
            </a:lvl1pPr>
          </a:lstStyle>
          <a:p>
            <a:pPr>
              <a:defRPr/>
            </a:pPr>
            <a:endParaRPr lang="en-US"/>
          </a:p>
        </p:txBody>
      </p:sp>
      <p:sp>
        <p:nvSpPr>
          <p:cNvPr id="6" name="Dia számának helye 5"/>
          <p:cNvSpPr>
            <a:spLocks noGrp="1"/>
          </p:cNvSpPr>
          <p:nvPr>
            <p:ph type="sldNum" sz="quarter" idx="12"/>
          </p:nvPr>
        </p:nvSpPr>
        <p:spPr/>
        <p:txBody>
          <a:bodyPr/>
          <a:lstStyle>
            <a:lvl1pPr defTabSz="912813" fontAlgn="base">
              <a:spcBef>
                <a:spcPct val="0"/>
              </a:spcBef>
              <a:spcAft>
                <a:spcPct val="0"/>
              </a:spcAft>
              <a:defRPr>
                <a:latin typeface="Arial" pitchFamily="34" charset="0"/>
              </a:defRPr>
            </a:lvl1pPr>
          </a:lstStyle>
          <a:p>
            <a:pPr>
              <a:defRPr/>
            </a:pPr>
            <a:fld id="{B3CAAAA6-6F81-4DFB-A38B-FD842D951E19}" type="slidenum">
              <a:rPr lang="en-US"/>
              <a:pPr>
                <a:defRPr/>
              </a:pPr>
              <a:t>‹#›</a:t>
            </a:fld>
            <a:endParaRPr lang="en-US"/>
          </a:p>
        </p:txBody>
      </p:sp>
    </p:spTree>
    <p:extLst>
      <p:ext uri="{BB962C8B-B14F-4D97-AF65-F5344CB8AC3E}">
        <p14:creationId xmlns:p14="http://schemas.microsoft.com/office/powerpoint/2010/main" val="169214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F80698-D534-4005-86C7-756F2CEB7DFE}"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8563612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defTabSz="912813" fontAlgn="base">
              <a:spcBef>
                <a:spcPct val="0"/>
              </a:spcBef>
              <a:spcAft>
                <a:spcPct val="0"/>
              </a:spcAft>
              <a:defRPr>
                <a:latin typeface="Arial" pitchFamily="34" charset="0"/>
              </a:defRPr>
            </a:lvl1pPr>
          </a:lstStyle>
          <a:p>
            <a:pPr>
              <a:defRPr/>
            </a:pPr>
            <a:fld id="{D720AD0E-CB4A-41CD-90EC-6A4F5724EC57}" type="datetimeFigureOut">
              <a:rPr lang="en-US"/>
              <a:pPr>
                <a:defRPr/>
              </a:pPr>
              <a:t>9/21/2016</a:t>
            </a:fld>
            <a:endParaRPr lang="en-US"/>
          </a:p>
        </p:txBody>
      </p:sp>
      <p:sp>
        <p:nvSpPr>
          <p:cNvPr id="5" name="Élőláb helye 4"/>
          <p:cNvSpPr>
            <a:spLocks noGrp="1"/>
          </p:cNvSpPr>
          <p:nvPr>
            <p:ph type="ftr" sz="quarter" idx="11"/>
          </p:nvPr>
        </p:nvSpPr>
        <p:spPr/>
        <p:txBody>
          <a:bodyPr/>
          <a:lstStyle>
            <a:lvl1pPr defTabSz="912813" fontAlgn="base">
              <a:spcBef>
                <a:spcPct val="0"/>
              </a:spcBef>
              <a:spcAft>
                <a:spcPct val="0"/>
              </a:spcAft>
              <a:defRPr>
                <a:latin typeface="Arial" pitchFamily="34" charset="0"/>
              </a:defRPr>
            </a:lvl1pPr>
          </a:lstStyle>
          <a:p>
            <a:pPr>
              <a:defRPr/>
            </a:pPr>
            <a:endParaRPr lang="en-US"/>
          </a:p>
        </p:txBody>
      </p:sp>
      <p:sp>
        <p:nvSpPr>
          <p:cNvPr id="6" name="Dia számának helye 5"/>
          <p:cNvSpPr>
            <a:spLocks noGrp="1"/>
          </p:cNvSpPr>
          <p:nvPr>
            <p:ph type="sldNum" sz="quarter" idx="12"/>
          </p:nvPr>
        </p:nvSpPr>
        <p:spPr/>
        <p:txBody>
          <a:bodyPr/>
          <a:lstStyle>
            <a:lvl1pPr defTabSz="912813" fontAlgn="base">
              <a:spcBef>
                <a:spcPct val="0"/>
              </a:spcBef>
              <a:spcAft>
                <a:spcPct val="0"/>
              </a:spcAft>
              <a:defRPr>
                <a:latin typeface="Arial" pitchFamily="34" charset="0"/>
              </a:defRPr>
            </a:lvl1pPr>
          </a:lstStyle>
          <a:p>
            <a:pPr>
              <a:defRPr/>
            </a:pPr>
            <a:fld id="{1AA2A1FD-0097-4503-A185-119841F8E870}" type="slidenum">
              <a:rPr lang="en-US"/>
              <a:pPr>
                <a:defRPr/>
              </a:pPr>
              <a:t>‹#›</a:t>
            </a:fld>
            <a:endParaRPr lang="en-US"/>
          </a:p>
        </p:txBody>
      </p:sp>
    </p:spTree>
    <p:extLst>
      <p:ext uri="{BB962C8B-B14F-4D97-AF65-F5344CB8AC3E}">
        <p14:creationId xmlns:p14="http://schemas.microsoft.com/office/powerpoint/2010/main" val="3711283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defTabSz="912813" fontAlgn="base">
              <a:spcBef>
                <a:spcPct val="0"/>
              </a:spcBef>
              <a:spcAft>
                <a:spcPct val="0"/>
              </a:spcAft>
              <a:defRPr>
                <a:latin typeface="Arial" pitchFamily="34" charset="0"/>
              </a:defRPr>
            </a:lvl1pPr>
          </a:lstStyle>
          <a:p>
            <a:pPr>
              <a:defRPr/>
            </a:pPr>
            <a:fld id="{FDB1B99A-EB4A-4F6E-AC55-F5319B740EF4}" type="datetimeFigureOut">
              <a:rPr lang="en-US"/>
              <a:pPr>
                <a:defRPr/>
              </a:pPr>
              <a:t>9/21/2016</a:t>
            </a:fld>
            <a:endParaRPr lang="en-US"/>
          </a:p>
        </p:txBody>
      </p:sp>
      <p:sp>
        <p:nvSpPr>
          <p:cNvPr id="5" name="Élőláb helye 4"/>
          <p:cNvSpPr>
            <a:spLocks noGrp="1"/>
          </p:cNvSpPr>
          <p:nvPr>
            <p:ph type="ftr" sz="quarter" idx="11"/>
          </p:nvPr>
        </p:nvSpPr>
        <p:spPr/>
        <p:txBody>
          <a:bodyPr/>
          <a:lstStyle>
            <a:lvl1pPr defTabSz="912813" fontAlgn="base">
              <a:spcBef>
                <a:spcPct val="0"/>
              </a:spcBef>
              <a:spcAft>
                <a:spcPct val="0"/>
              </a:spcAft>
              <a:defRPr>
                <a:latin typeface="Arial" pitchFamily="34" charset="0"/>
              </a:defRPr>
            </a:lvl1pPr>
          </a:lstStyle>
          <a:p>
            <a:pPr>
              <a:defRPr/>
            </a:pPr>
            <a:endParaRPr lang="en-US"/>
          </a:p>
        </p:txBody>
      </p:sp>
      <p:sp>
        <p:nvSpPr>
          <p:cNvPr id="6" name="Dia számának helye 5"/>
          <p:cNvSpPr>
            <a:spLocks noGrp="1"/>
          </p:cNvSpPr>
          <p:nvPr>
            <p:ph type="sldNum" sz="quarter" idx="12"/>
          </p:nvPr>
        </p:nvSpPr>
        <p:spPr/>
        <p:txBody>
          <a:bodyPr/>
          <a:lstStyle>
            <a:lvl1pPr defTabSz="912813" fontAlgn="base">
              <a:spcBef>
                <a:spcPct val="0"/>
              </a:spcBef>
              <a:spcAft>
                <a:spcPct val="0"/>
              </a:spcAft>
              <a:defRPr>
                <a:latin typeface="Arial" pitchFamily="34" charset="0"/>
              </a:defRPr>
            </a:lvl1pPr>
          </a:lstStyle>
          <a:p>
            <a:pPr>
              <a:defRPr/>
            </a:pPr>
            <a:fld id="{C75CB515-489C-4918-81B8-7CD959F837EE}" type="slidenum">
              <a:rPr lang="en-US"/>
              <a:pPr>
                <a:defRPr/>
              </a:pPr>
              <a:t>‹#›</a:t>
            </a:fld>
            <a:endParaRPr lang="en-US"/>
          </a:p>
        </p:txBody>
      </p:sp>
    </p:spTree>
    <p:extLst>
      <p:ext uri="{BB962C8B-B14F-4D97-AF65-F5344CB8AC3E}">
        <p14:creationId xmlns:p14="http://schemas.microsoft.com/office/powerpoint/2010/main" val="32556812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lvl1pPr defTabSz="912813" fontAlgn="base">
              <a:spcBef>
                <a:spcPct val="0"/>
              </a:spcBef>
              <a:spcAft>
                <a:spcPct val="0"/>
              </a:spcAft>
              <a:defRPr>
                <a:latin typeface="Arial" pitchFamily="34" charset="0"/>
              </a:defRPr>
            </a:lvl1pPr>
          </a:lstStyle>
          <a:p>
            <a:pPr>
              <a:defRPr/>
            </a:pPr>
            <a:fld id="{4D610AB0-6F7E-4B8A-BAF7-4670DFB2D1D5}" type="datetimeFigureOut">
              <a:rPr lang="en-US"/>
              <a:pPr>
                <a:defRPr/>
              </a:pPr>
              <a:t>9/21/2016</a:t>
            </a:fld>
            <a:endParaRPr lang="en-US"/>
          </a:p>
        </p:txBody>
      </p:sp>
      <p:sp>
        <p:nvSpPr>
          <p:cNvPr id="6" name="Élőláb helye 5"/>
          <p:cNvSpPr>
            <a:spLocks noGrp="1"/>
          </p:cNvSpPr>
          <p:nvPr>
            <p:ph type="ftr" sz="quarter" idx="11"/>
          </p:nvPr>
        </p:nvSpPr>
        <p:spPr/>
        <p:txBody>
          <a:bodyPr/>
          <a:lstStyle>
            <a:lvl1pPr defTabSz="912813" fontAlgn="base">
              <a:spcBef>
                <a:spcPct val="0"/>
              </a:spcBef>
              <a:spcAft>
                <a:spcPct val="0"/>
              </a:spcAft>
              <a:defRPr>
                <a:latin typeface="Arial" pitchFamily="34" charset="0"/>
              </a:defRPr>
            </a:lvl1pPr>
          </a:lstStyle>
          <a:p>
            <a:pPr>
              <a:defRPr/>
            </a:pPr>
            <a:endParaRPr lang="en-US"/>
          </a:p>
        </p:txBody>
      </p:sp>
      <p:sp>
        <p:nvSpPr>
          <p:cNvPr id="7" name="Dia számának helye 6"/>
          <p:cNvSpPr>
            <a:spLocks noGrp="1"/>
          </p:cNvSpPr>
          <p:nvPr>
            <p:ph type="sldNum" sz="quarter" idx="12"/>
          </p:nvPr>
        </p:nvSpPr>
        <p:spPr/>
        <p:txBody>
          <a:bodyPr/>
          <a:lstStyle>
            <a:lvl1pPr defTabSz="912813" fontAlgn="base">
              <a:spcBef>
                <a:spcPct val="0"/>
              </a:spcBef>
              <a:spcAft>
                <a:spcPct val="0"/>
              </a:spcAft>
              <a:defRPr>
                <a:latin typeface="Arial" pitchFamily="34" charset="0"/>
              </a:defRPr>
            </a:lvl1pPr>
          </a:lstStyle>
          <a:p>
            <a:pPr>
              <a:defRPr/>
            </a:pPr>
            <a:fld id="{062B175D-1F05-4CB0-BA34-F166D4039C4D}" type="slidenum">
              <a:rPr lang="en-US"/>
              <a:pPr>
                <a:defRPr/>
              </a:pPr>
              <a:t>‹#›</a:t>
            </a:fld>
            <a:endParaRPr lang="en-US"/>
          </a:p>
        </p:txBody>
      </p:sp>
    </p:spTree>
    <p:extLst>
      <p:ext uri="{BB962C8B-B14F-4D97-AF65-F5344CB8AC3E}">
        <p14:creationId xmlns:p14="http://schemas.microsoft.com/office/powerpoint/2010/main" val="37305214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lvl1pPr defTabSz="912813" fontAlgn="base">
              <a:spcBef>
                <a:spcPct val="0"/>
              </a:spcBef>
              <a:spcAft>
                <a:spcPct val="0"/>
              </a:spcAft>
              <a:defRPr>
                <a:latin typeface="Arial" pitchFamily="34" charset="0"/>
              </a:defRPr>
            </a:lvl1pPr>
          </a:lstStyle>
          <a:p>
            <a:pPr>
              <a:defRPr/>
            </a:pPr>
            <a:fld id="{CA8CE03F-34D7-4C55-817F-9EF98DE6117F}" type="datetimeFigureOut">
              <a:rPr lang="en-US"/>
              <a:pPr>
                <a:defRPr/>
              </a:pPr>
              <a:t>9/21/2016</a:t>
            </a:fld>
            <a:endParaRPr lang="en-US"/>
          </a:p>
        </p:txBody>
      </p:sp>
      <p:sp>
        <p:nvSpPr>
          <p:cNvPr id="8" name="Élőláb helye 7"/>
          <p:cNvSpPr>
            <a:spLocks noGrp="1"/>
          </p:cNvSpPr>
          <p:nvPr>
            <p:ph type="ftr" sz="quarter" idx="11"/>
          </p:nvPr>
        </p:nvSpPr>
        <p:spPr/>
        <p:txBody>
          <a:bodyPr/>
          <a:lstStyle>
            <a:lvl1pPr defTabSz="912813" fontAlgn="base">
              <a:spcBef>
                <a:spcPct val="0"/>
              </a:spcBef>
              <a:spcAft>
                <a:spcPct val="0"/>
              </a:spcAft>
              <a:defRPr>
                <a:latin typeface="Arial" pitchFamily="34" charset="0"/>
              </a:defRPr>
            </a:lvl1pPr>
          </a:lstStyle>
          <a:p>
            <a:pPr>
              <a:defRPr/>
            </a:pPr>
            <a:endParaRPr lang="en-US"/>
          </a:p>
        </p:txBody>
      </p:sp>
      <p:sp>
        <p:nvSpPr>
          <p:cNvPr id="9" name="Dia számának helye 8"/>
          <p:cNvSpPr>
            <a:spLocks noGrp="1"/>
          </p:cNvSpPr>
          <p:nvPr>
            <p:ph type="sldNum" sz="quarter" idx="12"/>
          </p:nvPr>
        </p:nvSpPr>
        <p:spPr/>
        <p:txBody>
          <a:bodyPr/>
          <a:lstStyle>
            <a:lvl1pPr defTabSz="912813" fontAlgn="base">
              <a:spcBef>
                <a:spcPct val="0"/>
              </a:spcBef>
              <a:spcAft>
                <a:spcPct val="0"/>
              </a:spcAft>
              <a:defRPr>
                <a:latin typeface="Arial" pitchFamily="34" charset="0"/>
              </a:defRPr>
            </a:lvl1pPr>
          </a:lstStyle>
          <a:p>
            <a:pPr>
              <a:defRPr/>
            </a:pPr>
            <a:fld id="{F28B003F-B136-4D5A-BEDD-8F2DB2F37B78}" type="slidenum">
              <a:rPr lang="en-US"/>
              <a:pPr>
                <a:defRPr/>
              </a:pPr>
              <a:t>‹#›</a:t>
            </a:fld>
            <a:endParaRPr lang="en-US"/>
          </a:p>
        </p:txBody>
      </p:sp>
    </p:spTree>
    <p:extLst>
      <p:ext uri="{BB962C8B-B14F-4D97-AF65-F5344CB8AC3E}">
        <p14:creationId xmlns:p14="http://schemas.microsoft.com/office/powerpoint/2010/main" val="38141050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lvl1pPr defTabSz="912813" fontAlgn="base">
              <a:spcBef>
                <a:spcPct val="0"/>
              </a:spcBef>
              <a:spcAft>
                <a:spcPct val="0"/>
              </a:spcAft>
              <a:defRPr>
                <a:latin typeface="Arial" pitchFamily="34" charset="0"/>
              </a:defRPr>
            </a:lvl1pPr>
          </a:lstStyle>
          <a:p>
            <a:pPr>
              <a:defRPr/>
            </a:pPr>
            <a:fld id="{1FD8DFDE-2EFC-4A99-8D5B-892188A27BAE}" type="datetimeFigureOut">
              <a:rPr lang="en-US"/>
              <a:pPr>
                <a:defRPr/>
              </a:pPr>
              <a:t>9/21/2016</a:t>
            </a:fld>
            <a:endParaRPr lang="en-US"/>
          </a:p>
        </p:txBody>
      </p:sp>
      <p:sp>
        <p:nvSpPr>
          <p:cNvPr id="4" name="Élőláb helye 3"/>
          <p:cNvSpPr>
            <a:spLocks noGrp="1"/>
          </p:cNvSpPr>
          <p:nvPr>
            <p:ph type="ftr" sz="quarter" idx="11"/>
          </p:nvPr>
        </p:nvSpPr>
        <p:spPr/>
        <p:txBody>
          <a:bodyPr/>
          <a:lstStyle>
            <a:lvl1pPr defTabSz="912813" fontAlgn="base">
              <a:spcBef>
                <a:spcPct val="0"/>
              </a:spcBef>
              <a:spcAft>
                <a:spcPct val="0"/>
              </a:spcAft>
              <a:defRPr>
                <a:latin typeface="Arial" pitchFamily="34" charset="0"/>
              </a:defRPr>
            </a:lvl1pPr>
          </a:lstStyle>
          <a:p>
            <a:pPr>
              <a:defRPr/>
            </a:pPr>
            <a:endParaRPr lang="en-US"/>
          </a:p>
        </p:txBody>
      </p:sp>
      <p:sp>
        <p:nvSpPr>
          <p:cNvPr id="5" name="Dia számának helye 4"/>
          <p:cNvSpPr>
            <a:spLocks noGrp="1"/>
          </p:cNvSpPr>
          <p:nvPr>
            <p:ph type="sldNum" sz="quarter" idx="12"/>
          </p:nvPr>
        </p:nvSpPr>
        <p:spPr/>
        <p:txBody>
          <a:bodyPr/>
          <a:lstStyle>
            <a:lvl1pPr defTabSz="912813" fontAlgn="base">
              <a:spcBef>
                <a:spcPct val="0"/>
              </a:spcBef>
              <a:spcAft>
                <a:spcPct val="0"/>
              </a:spcAft>
              <a:defRPr>
                <a:latin typeface="Arial" pitchFamily="34" charset="0"/>
              </a:defRPr>
            </a:lvl1pPr>
          </a:lstStyle>
          <a:p>
            <a:pPr>
              <a:defRPr/>
            </a:pPr>
            <a:fld id="{492AC9DE-98A1-4680-877F-168EBFAED7D3}" type="slidenum">
              <a:rPr lang="en-US"/>
              <a:pPr>
                <a:defRPr/>
              </a:pPr>
              <a:t>‹#›</a:t>
            </a:fld>
            <a:endParaRPr lang="en-US"/>
          </a:p>
        </p:txBody>
      </p:sp>
    </p:spTree>
    <p:extLst>
      <p:ext uri="{BB962C8B-B14F-4D97-AF65-F5344CB8AC3E}">
        <p14:creationId xmlns:p14="http://schemas.microsoft.com/office/powerpoint/2010/main" val="2898513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defTabSz="912813" fontAlgn="base">
              <a:spcBef>
                <a:spcPct val="0"/>
              </a:spcBef>
              <a:spcAft>
                <a:spcPct val="0"/>
              </a:spcAft>
              <a:defRPr>
                <a:latin typeface="Arial" pitchFamily="34" charset="0"/>
              </a:defRPr>
            </a:lvl1pPr>
          </a:lstStyle>
          <a:p>
            <a:pPr>
              <a:defRPr/>
            </a:pPr>
            <a:fld id="{C34F6A2E-1AFC-4E6D-8357-369DA3D15CED}" type="datetimeFigureOut">
              <a:rPr lang="en-US"/>
              <a:pPr>
                <a:defRPr/>
              </a:pPr>
              <a:t>9/21/2016</a:t>
            </a:fld>
            <a:endParaRPr lang="en-US"/>
          </a:p>
        </p:txBody>
      </p:sp>
      <p:sp>
        <p:nvSpPr>
          <p:cNvPr id="3" name="Élőláb helye 2"/>
          <p:cNvSpPr>
            <a:spLocks noGrp="1"/>
          </p:cNvSpPr>
          <p:nvPr>
            <p:ph type="ftr" sz="quarter" idx="11"/>
          </p:nvPr>
        </p:nvSpPr>
        <p:spPr/>
        <p:txBody>
          <a:bodyPr/>
          <a:lstStyle>
            <a:lvl1pPr defTabSz="912813" fontAlgn="base">
              <a:spcBef>
                <a:spcPct val="0"/>
              </a:spcBef>
              <a:spcAft>
                <a:spcPct val="0"/>
              </a:spcAft>
              <a:defRPr>
                <a:latin typeface="Arial" pitchFamily="34" charset="0"/>
              </a:defRPr>
            </a:lvl1pPr>
          </a:lstStyle>
          <a:p>
            <a:pPr>
              <a:defRPr/>
            </a:pPr>
            <a:endParaRPr lang="en-US"/>
          </a:p>
        </p:txBody>
      </p:sp>
      <p:sp>
        <p:nvSpPr>
          <p:cNvPr id="4" name="Dia számának helye 3"/>
          <p:cNvSpPr>
            <a:spLocks noGrp="1"/>
          </p:cNvSpPr>
          <p:nvPr>
            <p:ph type="sldNum" sz="quarter" idx="12"/>
          </p:nvPr>
        </p:nvSpPr>
        <p:spPr/>
        <p:txBody>
          <a:bodyPr/>
          <a:lstStyle>
            <a:lvl1pPr defTabSz="912813" fontAlgn="base">
              <a:spcBef>
                <a:spcPct val="0"/>
              </a:spcBef>
              <a:spcAft>
                <a:spcPct val="0"/>
              </a:spcAft>
              <a:defRPr>
                <a:latin typeface="Arial" pitchFamily="34" charset="0"/>
              </a:defRPr>
            </a:lvl1pPr>
          </a:lstStyle>
          <a:p>
            <a:pPr>
              <a:defRPr/>
            </a:pPr>
            <a:fld id="{6C16DBF5-8832-426C-BA86-E09DB722A5CD}" type="slidenum">
              <a:rPr lang="en-US"/>
              <a:pPr>
                <a:defRPr/>
              </a:pPr>
              <a:t>‹#›</a:t>
            </a:fld>
            <a:endParaRPr lang="en-US"/>
          </a:p>
        </p:txBody>
      </p:sp>
    </p:spTree>
    <p:extLst>
      <p:ext uri="{BB962C8B-B14F-4D97-AF65-F5344CB8AC3E}">
        <p14:creationId xmlns:p14="http://schemas.microsoft.com/office/powerpoint/2010/main" val="31457842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defTabSz="912813" fontAlgn="base">
              <a:spcBef>
                <a:spcPct val="0"/>
              </a:spcBef>
              <a:spcAft>
                <a:spcPct val="0"/>
              </a:spcAft>
              <a:defRPr>
                <a:latin typeface="Arial" pitchFamily="34" charset="0"/>
              </a:defRPr>
            </a:lvl1pPr>
          </a:lstStyle>
          <a:p>
            <a:pPr>
              <a:defRPr/>
            </a:pPr>
            <a:fld id="{0DF7E38C-7D95-40F9-A521-99C650F4E0F8}" type="datetimeFigureOut">
              <a:rPr lang="en-US"/>
              <a:pPr>
                <a:defRPr/>
              </a:pPr>
              <a:t>9/21/2016</a:t>
            </a:fld>
            <a:endParaRPr lang="en-US"/>
          </a:p>
        </p:txBody>
      </p:sp>
      <p:sp>
        <p:nvSpPr>
          <p:cNvPr id="6" name="Élőláb helye 5"/>
          <p:cNvSpPr>
            <a:spLocks noGrp="1"/>
          </p:cNvSpPr>
          <p:nvPr>
            <p:ph type="ftr" sz="quarter" idx="11"/>
          </p:nvPr>
        </p:nvSpPr>
        <p:spPr/>
        <p:txBody>
          <a:bodyPr/>
          <a:lstStyle>
            <a:lvl1pPr defTabSz="912813" fontAlgn="base">
              <a:spcBef>
                <a:spcPct val="0"/>
              </a:spcBef>
              <a:spcAft>
                <a:spcPct val="0"/>
              </a:spcAft>
              <a:defRPr>
                <a:latin typeface="Arial" pitchFamily="34" charset="0"/>
              </a:defRPr>
            </a:lvl1pPr>
          </a:lstStyle>
          <a:p>
            <a:pPr>
              <a:defRPr/>
            </a:pPr>
            <a:endParaRPr lang="en-US"/>
          </a:p>
        </p:txBody>
      </p:sp>
      <p:sp>
        <p:nvSpPr>
          <p:cNvPr id="7" name="Dia számának helye 6"/>
          <p:cNvSpPr>
            <a:spLocks noGrp="1"/>
          </p:cNvSpPr>
          <p:nvPr>
            <p:ph type="sldNum" sz="quarter" idx="12"/>
          </p:nvPr>
        </p:nvSpPr>
        <p:spPr/>
        <p:txBody>
          <a:bodyPr/>
          <a:lstStyle>
            <a:lvl1pPr defTabSz="912813" fontAlgn="base">
              <a:spcBef>
                <a:spcPct val="0"/>
              </a:spcBef>
              <a:spcAft>
                <a:spcPct val="0"/>
              </a:spcAft>
              <a:defRPr>
                <a:latin typeface="Arial" pitchFamily="34" charset="0"/>
              </a:defRPr>
            </a:lvl1pPr>
          </a:lstStyle>
          <a:p>
            <a:pPr>
              <a:defRPr/>
            </a:pPr>
            <a:fld id="{C818CDC8-F2E0-441E-BF60-C75A3D4F5F33}" type="slidenum">
              <a:rPr lang="en-US"/>
              <a:pPr>
                <a:defRPr/>
              </a:pPr>
              <a:t>‹#›</a:t>
            </a:fld>
            <a:endParaRPr lang="en-US"/>
          </a:p>
        </p:txBody>
      </p:sp>
    </p:spTree>
    <p:extLst>
      <p:ext uri="{BB962C8B-B14F-4D97-AF65-F5344CB8AC3E}">
        <p14:creationId xmlns:p14="http://schemas.microsoft.com/office/powerpoint/2010/main" val="228962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defTabSz="912813" fontAlgn="base">
              <a:spcBef>
                <a:spcPct val="0"/>
              </a:spcBef>
              <a:spcAft>
                <a:spcPct val="0"/>
              </a:spcAft>
              <a:defRPr>
                <a:latin typeface="Arial" pitchFamily="34" charset="0"/>
              </a:defRPr>
            </a:lvl1pPr>
          </a:lstStyle>
          <a:p>
            <a:pPr>
              <a:defRPr/>
            </a:pPr>
            <a:fld id="{CEA833F3-B7CB-4EA5-B91C-764571CD2C82}" type="datetimeFigureOut">
              <a:rPr lang="en-US"/>
              <a:pPr>
                <a:defRPr/>
              </a:pPr>
              <a:t>9/21/2016</a:t>
            </a:fld>
            <a:endParaRPr lang="en-US"/>
          </a:p>
        </p:txBody>
      </p:sp>
      <p:sp>
        <p:nvSpPr>
          <p:cNvPr id="6" name="Élőláb helye 5"/>
          <p:cNvSpPr>
            <a:spLocks noGrp="1"/>
          </p:cNvSpPr>
          <p:nvPr>
            <p:ph type="ftr" sz="quarter" idx="11"/>
          </p:nvPr>
        </p:nvSpPr>
        <p:spPr/>
        <p:txBody>
          <a:bodyPr/>
          <a:lstStyle>
            <a:lvl1pPr defTabSz="912813" fontAlgn="base">
              <a:spcBef>
                <a:spcPct val="0"/>
              </a:spcBef>
              <a:spcAft>
                <a:spcPct val="0"/>
              </a:spcAft>
              <a:defRPr>
                <a:latin typeface="Arial" pitchFamily="34" charset="0"/>
              </a:defRPr>
            </a:lvl1pPr>
          </a:lstStyle>
          <a:p>
            <a:pPr>
              <a:defRPr/>
            </a:pPr>
            <a:endParaRPr lang="en-US"/>
          </a:p>
        </p:txBody>
      </p:sp>
      <p:sp>
        <p:nvSpPr>
          <p:cNvPr id="7" name="Dia számának helye 6"/>
          <p:cNvSpPr>
            <a:spLocks noGrp="1"/>
          </p:cNvSpPr>
          <p:nvPr>
            <p:ph type="sldNum" sz="quarter" idx="12"/>
          </p:nvPr>
        </p:nvSpPr>
        <p:spPr/>
        <p:txBody>
          <a:bodyPr/>
          <a:lstStyle>
            <a:lvl1pPr defTabSz="912813" fontAlgn="base">
              <a:spcBef>
                <a:spcPct val="0"/>
              </a:spcBef>
              <a:spcAft>
                <a:spcPct val="0"/>
              </a:spcAft>
              <a:defRPr>
                <a:latin typeface="Arial" pitchFamily="34" charset="0"/>
              </a:defRPr>
            </a:lvl1pPr>
          </a:lstStyle>
          <a:p>
            <a:pPr>
              <a:defRPr/>
            </a:pPr>
            <a:fld id="{3006B21A-81F6-4983-ACBB-33B4BF746E6A}" type="slidenum">
              <a:rPr lang="en-US"/>
              <a:pPr>
                <a:defRPr/>
              </a:pPr>
              <a:t>‹#›</a:t>
            </a:fld>
            <a:endParaRPr lang="en-US"/>
          </a:p>
        </p:txBody>
      </p:sp>
    </p:spTree>
    <p:extLst>
      <p:ext uri="{BB962C8B-B14F-4D97-AF65-F5344CB8AC3E}">
        <p14:creationId xmlns:p14="http://schemas.microsoft.com/office/powerpoint/2010/main" val="27271688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defTabSz="912813" fontAlgn="base">
              <a:spcBef>
                <a:spcPct val="0"/>
              </a:spcBef>
              <a:spcAft>
                <a:spcPct val="0"/>
              </a:spcAft>
              <a:defRPr>
                <a:latin typeface="Arial" pitchFamily="34" charset="0"/>
              </a:defRPr>
            </a:lvl1pPr>
          </a:lstStyle>
          <a:p>
            <a:pPr>
              <a:defRPr/>
            </a:pPr>
            <a:fld id="{1E7A67F5-DFB6-48B7-8E84-F98E091E66B7}" type="datetimeFigureOut">
              <a:rPr lang="en-US"/>
              <a:pPr>
                <a:defRPr/>
              </a:pPr>
              <a:t>9/21/2016</a:t>
            </a:fld>
            <a:endParaRPr lang="en-US"/>
          </a:p>
        </p:txBody>
      </p:sp>
      <p:sp>
        <p:nvSpPr>
          <p:cNvPr id="5" name="Élőláb helye 4"/>
          <p:cNvSpPr>
            <a:spLocks noGrp="1"/>
          </p:cNvSpPr>
          <p:nvPr>
            <p:ph type="ftr" sz="quarter" idx="11"/>
          </p:nvPr>
        </p:nvSpPr>
        <p:spPr/>
        <p:txBody>
          <a:bodyPr/>
          <a:lstStyle>
            <a:lvl1pPr defTabSz="912813" fontAlgn="base">
              <a:spcBef>
                <a:spcPct val="0"/>
              </a:spcBef>
              <a:spcAft>
                <a:spcPct val="0"/>
              </a:spcAft>
              <a:defRPr>
                <a:latin typeface="Arial" pitchFamily="34" charset="0"/>
              </a:defRPr>
            </a:lvl1pPr>
          </a:lstStyle>
          <a:p>
            <a:pPr>
              <a:defRPr/>
            </a:pPr>
            <a:endParaRPr lang="en-US"/>
          </a:p>
        </p:txBody>
      </p:sp>
      <p:sp>
        <p:nvSpPr>
          <p:cNvPr id="6" name="Dia számának helye 5"/>
          <p:cNvSpPr>
            <a:spLocks noGrp="1"/>
          </p:cNvSpPr>
          <p:nvPr>
            <p:ph type="sldNum" sz="quarter" idx="12"/>
          </p:nvPr>
        </p:nvSpPr>
        <p:spPr/>
        <p:txBody>
          <a:bodyPr/>
          <a:lstStyle>
            <a:lvl1pPr defTabSz="912813" fontAlgn="base">
              <a:spcBef>
                <a:spcPct val="0"/>
              </a:spcBef>
              <a:spcAft>
                <a:spcPct val="0"/>
              </a:spcAft>
              <a:defRPr>
                <a:latin typeface="Arial" pitchFamily="34" charset="0"/>
              </a:defRPr>
            </a:lvl1pPr>
          </a:lstStyle>
          <a:p>
            <a:pPr>
              <a:defRPr/>
            </a:pPr>
            <a:fld id="{D32C49BA-245A-4236-8CC1-6E5013078232}" type="slidenum">
              <a:rPr lang="en-US"/>
              <a:pPr>
                <a:defRPr/>
              </a:pPr>
              <a:t>‹#›</a:t>
            </a:fld>
            <a:endParaRPr lang="en-US"/>
          </a:p>
        </p:txBody>
      </p:sp>
    </p:spTree>
    <p:extLst>
      <p:ext uri="{BB962C8B-B14F-4D97-AF65-F5344CB8AC3E}">
        <p14:creationId xmlns:p14="http://schemas.microsoft.com/office/powerpoint/2010/main" val="6256842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defTabSz="912813" fontAlgn="base">
              <a:spcBef>
                <a:spcPct val="0"/>
              </a:spcBef>
              <a:spcAft>
                <a:spcPct val="0"/>
              </a:spcAft>
              <a:defRPr>
                <a:latin typeface="Arial" pitchFamily="34" charset="0"/>
              </a:defRPr>
            </a:lvl1pPr>
          </a:lstStyle>
          <a:p>
            <a:pPr>
              <a:defRPr/>
            </a:pPr>
            <a:fld id="{E4404241-CF75-408A-884C-CFD2744C6676}" type="datetimeFigureOut">
              <a:rPr lang="en-US"/>
              <a:pPr>
                <a:defRPr/>
              </a:pPr>
              <a:t>9/21/2016</a:t>
            </a:fld>
            <a:endParaRPr lang="en-US"/>
          </a:p>
        </p:txBody>
      </p:sp>
      <p:sp>
        <p:nvSpPr>
          <p:cNvPr id="5" name="Élőláb helye 4"/>
          <p:cNvSpPr>
            <a:spLocks noGrp="1"/>
          </p:cNvSpPr>
          <p:nvPr>
            <p:ph type="ftr" sz="quarter" idx="11"/>
          </p:nvPr>
        </p:nvSpPr>
        <p:spPr/>
        <p:txBody>
          <a:bodyPr/>
          <a:lstStyle>
            <a:lvl1pPr defTabSz="912813" fontAlgn="base">
              <a:spcBef>
                <a:spcPct val="0"/>
              </a:spcBef>
              <a:spcAft>
                <a:spcPct val="0"/>
              </a:spcAft>
              <a:defRPr>
                <a:latin typeface="Arial" pitchFamily="34" charset="0"/>
              </a:defRPr>
            </a:lvl1pPr>
          </a:lstStyle>
          <a:p>
            <a:pPr>
              <a:defRPr/>
            </a:pPr>
            <a:endParaRPr lang="en-US"/>
          </a:p>
        </p:txBody>
      </p:sp>
      <p:sp>
        <p:nvSpPr>
          <p:cNvPr id="6" name="Dia számának helye 5"/>
          <p:cNvSpPr>
            <a:spLocks noGrp="1"/>
          </p:cNvSpPr>
          <p:nvPr>
            <p:ph type="sldNum" sz="quarter" idx="12"/>
          </p:nvPr>
        </p:nvSpPr>
        <p:spPr/>
        <p:txBody>
          <a:bodyPr/>
          <a:lstStyle>
            <a:lvl1pPr defTabSz="912813" fontAlgn="base">
              <a:spcBef>
                <a:spcPct val="0"/>
              </a:spcBef>
              <a:spcAft>
                <a:spcPct val="0"/>
              </a:spcAft>
              <a:defRPr>
                <a:latin typeface="Arial" pitchFamily="34" charset="0"/>
              </a:defRPr>
            </a:lvl1pPr>
          </a:lstStyle>
          <a:p>
            <a:pPr>
              <a:defRPr/>
            </a:pPr>
            <a:fld id="{15FF7EC3-C634-4255-8E04-EAAD7668A978}" type="slidenum">
              <a:rPr lang="en-US"/>
              <a:pPr>
                <a:defRPr/>
              </a:pPr>
              <a:t>‹#›</a:t>
            </a:fld>
            <a:endParaRPr lang="en-US"/>
          </a:p>
        </p:txBody>
      </p:sp>
    </p:spTree>
    <p:extLst>
      <p:ext uri="{BB962C8B-B14F-4D97-AF65-F5344CB8AC3E}">
        <p14:creationId xmlns:p14="http://schemas.microsoft.com/office/powerpoint/2010/main" val="84197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3"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83" y="27308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3" y="1435109"/>
            <a:ext cx="3008313" cy="4691063"/>
          </a:xfrm>
        </p:spPr>
        <p:txBody>
          <a:bodyPr/>
          <a:lstStyle>
            <a:lvl1pPr marL="0" indent="0">
              <a:buNone/>
              <a:defRPr sz="1400"/>
            </a:lvl1pPr>
            <a:lvl2pPr marL="455246" indent="0">
              <a:buNone/>
              <a:defRPr sz="1200"/>
            </a:lvl2pPr>
            <a:lvl3pPr marL="910499" indent="0">
              <a:buNone/>
              <a:defRPr sz="1000"/>
            </a:lvl3pPr>
            <a:lvl4pPr marL="1365743" indent="0">
              <a:buNone/>
              <a:defRPr sz="900"/>
            </a:lvl4pPr>
            <a:lvl5pPr marL="1820990" indent="0">
              <a:buNone/>
              <a:defRPr sz="900"/>
            </a:lvl5pPr>
            <a:lvl6pPr marL="2276237" indent="0">
              <a:buNone/>
              <a:defRPr sz="900"/>
            </a:lvl6pPr>
            <a:lvl7pPr marL="2731491" indent="0">
              <a:buNone/>
              <a:defRPr sz="900"/>
            </a:lvl7pPr>
            <a:lvl8pPr marL="3186732" indent="0">
              <a:buNone/>
              <a:defRPr sz="900"/>
            </a:lvl8pPr>
            <a:lvl9pPr marL="3641981"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A00C81-4A2A-450D-803F-C37C36FC22E0}"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28146927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0" fontAlgn="base" hangingPunct="0">
              <a:spcBef>
                <a:spcPct val="0"/>
              </a:spcBef>
              <a:spcAft>
                <a:spcPct val="0"/>
              </a:spcAft>
              <a:defRPr/>
            </a:pPr>
            <a:endParaRPr lang="hu-HU" altLang="hu-HU" sz="3200" smtClean="0">
              <a:solidFill>
                <a:srgbClr val="FFFF66"/>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0" fontAlgn="base" hangingPunct="0">
              <a:spcBef>
                <a:spcPct val="20000"/>
              </a:spcBef>
              <a:spcAft>
                <a:spcPct val="0"/>
              </a:spcAft>
              <a:buFontTx/>
              <a:buChar char="•"/>
              <a:defRPr/>
            </a:pPr>
            <a:endParaRPr lang="hu-HU" altLang="hu-HU" sz="3200" smtClean="0">
              <a:solidFill>
                <a:srgbClr val="FFFFFF"/>
              </a:solidFill>
            </a:endParaRPr>
          </a:p>
        </p:txBody>
      </p:sp>
    </p:spTree>
    <p:extLst>
      <p:ext uri="{BB962C8B-B14F-4D97-AF65-F5344CB8AC3E}">
        <p14:creationId xmlns:p14="http://schemas.microsoft.com/office/powerpoint/2010/main" val="14628642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extLst>
      <p:ext uri="{BB962C8B-B14F-4D97-AF65-F5344CB8AC3E}">
        <p14:creationId xmlns:p14="http://schemas.microsoft.com/office/powerpoint/2010/main" val="18057002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extLst>
      <p:ext uri="{BB962C8B-B14F-4D97-AF65-F5344CB8AC3E}">
        <p14:creationId xmlns:p14="http://schemas.microsoft.com/office/powerpoint/2010/main" val="4233253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extLst>
      <p:ext uri="{BB962C8B-B14F-4D97-AF65-F5344CB8AC3E}">
        <p14:creationId xmlns:p14="http://schemas.microsoft.com/office/powerpoint/2010/main" val="6802214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extLst>
      <p:ext uri="{BB962C8B-B14F-4D97-AF65-F5344CB8AC3E}">
        <p14:creationId xmlns:p14="http://schemas.microsoft.com/office/powerpoint/2010/main" val="40278366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Tree>
    <p:extLst>
      <p:ext uri="{BB962C8B-B14F-4D97-AF65-F5344CB8AC3E}">
        <p14:creationId xmlns:p14="http://schemas.microsoft.com/office/powerpoint/2010/main" val="14046108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9680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4217333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21219686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extLst>
      <p:ext uri="{BB962C8B-B14F-4D97-AF65-F5344CB8AC3E}">
        <p14:creationId xmlns:p14="http://schemas.microsoft.com/office/powerpoint/2010/main" val="97552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1"/>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5246" indent="0">
              <a:buNone/>
              <a:defRPr sz="2800"/>
            </a:lvl2pPr>
            <a:lvl3pPr marL="910499" indent="0">
              <a:buNone/>
              <a:defRPr sz="2400"/>
            </a:lvl3pPr>
            <a:lvl4pPr marL="1365743" indent="0">
              <a:buNone/>
              <a:defRPr sz="2000"/>
            </a:lvl4pPr>
            <a:lvl5pPr marL="1820990" indent="0">
              <a:buNone/>
              <a:defRPr sz="2000"/>
            </a:lvl5pPr>
            <a:lvl6pPr marL="2276237" indent="0">
              <a:buNone/>
              <a:defRPr sz="2000"/>
            </a:lvl6pPr>
            <a:lvl7pPr marL="2731491" indent="0">
              <a:buNone/>
              <a:defRPr sz="2000"/>
            </a:lvl7pPr>
            <a:lvl8pPr marL="3186732" indent="0">
              <a:buNone/>
              <a:defRPr sz="2000"/>
            </a:lvl8pPr>
            <a:lvl9pPr marL="3641981" indent="0">
              <a:buNone/>
              <a:defRPr sz="2000"/>
            </a:lvl9pPr>
          </a:lstStyle>
          <a:p>
            <a:pPr lvl="0"/>
            <a:endParaRPr lang="hu-HU" noProof="0" smtClean="0"/>
          </a:p>
        </p:txBody>
      </p:sp>
      <p:sp>
        <p:nvSpPr>
          <p:cNvPr id="4" name="Szöveg helye 3"/>
          <p:cNvSpPr>
            <a:spLocks noGrp="1"/>
          </p:cNvSpPr>
          <p:nvPr>
            <p:ph type="body" sz="half" idx="2"/>
          </p:nvPr>
        </p:nvSpPr>
        <p:spPr>
          <a:xfrm>
            <a:off x="1792288" y="5367339"/>
            <a:ext cx="5486400" cy="804862"/>
          </a:xfrm>
        </p:spPr>
        <p:txBody>
          <a:bodyPr/>
          <a:lstStyle>
            <a:lvl1pPr marL="0" indent="0">
              <a:buNone/>
              <a:defRPr sz="1400"/>
            </a:lvl1pPr>
            <a:lvl2pPr marL="455246" indent="0">
              <a:buNone/>
              <a:defRPr sz="1200"/>
            </a:lvl2pPr>
            <a:lvl3pPr marL="910499" indent="0">
              <a:buNone/>
              <a:defRPr sz="1000"/>
            </a:lvl3pPr>
            <a:lvl4pPr marL="1365743" indent="0">
              <a:buNone/>
              <a:defRPr sz="900"/>
            </a:lvl4pPr>
            <a:lvl5pPr marL="1820990" indent="0">
              <a:buNone/>
              <a:defRPr sz="900"/>
            </a:lvl5pPr>
            <a:lvl6pPr marL="2276237" indent="0">
              <a:buNone/>
              <a:defRPr sz="900"/>
            </a:lvl6pPr>
            <a:lvl7pPr marL="2731491" indent="0">
              <a:buNone/>
              <a:defRPr sz="900"/>
            </a:lvl7pPr>
            <a:lvl8pPr marL="3186732" indent="0">
              <a:buNone/>
              <a:defRPr sz="900"/>
            </a:lvl8pPr>
            <a:lvl9pPr marL="3641981"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DBBF5A-7F5D-4479-BEBD-670DCCB2C425}" type="slidenum">
              <a:rPr lang="hu-HU">
                <a:solidFill>
                  <a:srgbClr val="000000"/>
                </a:solidFill>
              </a:rPr>
              <a:pPr>
                <a:defRPr/>
              </a:pPr>
              <a:t>‹#›</a:t>
            </a:fld>
            <a:endParaRPr lang="hu-HU">
              <a:solidFill>
                <a:srgbClr val="000000"/>
              </a:solidFill>
            </a:endParaRPr>
          </a:p>
        </p:txBody>
      </p:sp>
    </p:spTree>
    <p:extLst>
      <p:ext uri="{BB962C8B-B14F-4D97-AF65-F5344CB8AC3E}">
        <p14:creationId xmlns:p14="http://schemas.microsoft.com/office/powerpoint/2010/main" val="21480361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extLst>
      <p:ext uri="{BB962C8B-B14F-4D97-AF65-F5344CB8AC3E}">
        <p14:creationId xmlns:p14="http://schemas.microsoft.com/office/powerpoint/2010/main" val="24342172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ClipArt" preserve="1">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en-US"/>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ClipArt-elem helye 3"/>
          <p:cNvSpPr>
            <a:spLocks noGrp="1"/>
          </p:cNvSpPr>
          <p:nvPr>
            <p:ph type="clipArt" sz="half" idx="2"/>
          </p:nvPr>
        </p:nvSpPr>
        <p:spPr>
          <a:xfrm>
            <a:off x="4648200" y="1981200"/>
            <a:ext cx="3810000" cy="4114800"/>
          </a:xfrm>
        </p:spPr>
        <p:txBody>
          <a:bodyPr/>
          <a:lstStyle/>
          <a:p>
            <a:pPr lvl="0"/>
            <a:endParaRPr lang="en-US" noProof="0" smtClean="0"/>
          </a:p>
        </p:txBody>
      </p:sp>
    </p:spTree>
    <p:extLst>
      <p:ext uri="{BB962C8B-B14F-4D97-AF65-F5344CB8AC3E}">
        <p14:creationId xmlns:p14="http://schemas.microsoft.com/office/powerpoint/2010/main" val="33819653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85800" y="609600"/>
            <a:ext cx="7772400" cy="54864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extLst>
      <p:ext uri="{BB962C8B-B14F-4D97-AF65-F5344CB8AC3E}">
        <p14:creationId xmlns:p14="http://schemas.microsoft.com/office/powerpoint/2010/main" val="16960750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Tree>
    <p:extLst>
      <p:ext uri="{BB962C8B-B14F-4D97-AF65-F5344CB8AC3E}">
        <p14:creationId xmlns:p14="http://schemas.microsoft.com/office/powerpoint/2010/main" val="2906268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31902038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extLst>
      <p:ext uri="{BB962C8B-B14F-4D97-AF65-F5344CB8AC3E}">
        <p14:creationId xmlns:p14="http://schemas.microsoft.com/office/powerpoint/2010/main" val="16738867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06825"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5025" y="1981200"/>
            <a:ext cx="3808413"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42173546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11311838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Tree>
    <p:extLst>
      <p:ext uri="{BB962C8B-B14F-4D97-AF65-F5344CB8AC3E}">
        <p14:creationId xmlns:p14="http://schemas.microsoft.com/office/powerpoint/2010/main" val="12171569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65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8"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2" tIns="45526" rIns="91052" bIns="45526"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8" y="160023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52" tIns="45526" rIns="91052" bIns="45526"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052" tIns="45526" rIns="91052" bIns="45526" numCol="1" anchor="t" anchorCtr="0" compatLnSpc="1">
            <a:prstTxWarp prst="textNoShape">
              <a:avLst/>
            </a:prstTxWarp>
          </a:bodyPr>
          <a:lstStyle>
            <a:lvl1pPr algn="l">
              <a:defRPr sz="1400" b="0">
                <a:latin typeface="Arial" charset="0"/>
              </a:defRPr>
            </a:lvl1pPr>
          </a:lstStyle>
          <a:p>
            <a:pPr fontAlgn="base">
              <a:spcBef>
                <a:spcPct val="0"/>
              </a:spcBef>
              <a:spcAft>
                <a:spcPct val="0"/>
              </a:spcAft>
              <a:defRPr/>
            </a:pPr>
            <a:endParaRPr lang="hu-H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052" tIns="45526" rIns="91052" bIns="45526" numCol="1" anchor="t" anchorCtr="0" compatLnSpc="1">
            <a:prstTxWarp prst="textNoShape">
              <a:avLst/>
            </a:prstTxWarp>
          </a:bodyPr>
          <a:lstStyle>
            <a:lvl1pPr>
              <a:defRPr sz="1400" b="0">
                <a:latin typeface="Arial" charset="0"/>
              </a:defRPr>
            </a:lvl1pPr>
          </a:lstStyle>
          <a:p>
            <a:pPr algn="ctr" fontAlgn="base">
              <a:spcBef>
                <a:spcPct val="0"/>
              </a:spcBef>
              <a:spcAft>
                <a:spcPct val="0"/>
              </a:spcAft>
              <a:defRPr/>
            </a:pPr>
            <a:endParaRPr lang="hu-H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052" tIns="45526" rIns="91052" bIns="45526" numCol="1" anchor="t" anchorCtr="0" compatLnSpc="1">
            <a:prstTxWarp prst="textNoShape">
              <a:avLst/>
            </a:prstTxWarp>
          </a:bodyPr>
          <a:lstStyle>
            <a:lvl1pPr algn="r">
              <a:defRPr sz="1400" b="0">
                <a:latin typeface="Arial" charset="0"/>
              </a:defRPr>
            </a:lvl1pPr>
          </a:lstStyle>
          <a:p>
            <a:pPr fontAlgn="base">
              <a:spcBef>
                <a:spcPct val="0"/>
              </a:spcBef>
              <a:spcAft>
                <a:spcPct val="0"/>
              </a:spcAft>
              <a:defRPr/>
            </a:pPr>
            <a:fld id="{1F934CC9-AAE6-49C1-91E3-63D2722F6458}" type="slidenum">
              <a:rPr lang="hu-HU">
                <a:solidFill>
                  <a:srgbClr val="000000"/>
                </a:solidFill>
              </a:rPr>
              <a:pPr fontAlgn="base">
                <a:spcBef>
                  <a:spcPct val="0"/>
                </a:spcBef>
                <a:spcAft>
                  <a:spcPct val="0"/>
                </a:spcAft>
                <a:defRPr/>
              </a:pPr>
              <a:t>‹#›</a:t>
            </a:fld>
            <a:endParaRPr lang="hu-HU">
              <a:solidFill>
                <a:srgbClr val="000000"/>
              </a:solidFill>
            </a:endParaRPr>
          </a:p>
        </p:txBody>
      </p:sp>
    </p:spTree>
    <p:extLst>
      <p:ext uri="{BB962C8B-B14F-4D97-AF65-F5344CB8AC3E}">
        <p14:creationId xmlns:p14="http://schemas.microsoft.com/office/powerpoint/2010/main" val="518750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5246" algn="ctr" rtl="0" fontAlgn="base">
        <a:spcBef>
          <a:spcPct val="0"/>
        </a:spcBef>
        <a:spcAft>
          <a:spcPct val="0"/>
        </a:spcAft>
        <a:defRPr sz="4400">
          <a:solidFill>
            <a:schemeClr val="tx2"/>
          </a:solidFill>
          <a:latin typeface="Arial" charset="0"/>
        </a:defRPr>
      </a:lvl6pPr>
      <a:lvl7pPr marL="910499" algn="ctr" rtl="0" fontAlgn="base">
        <a:spcBef>
          <a:spcPct val="0"/>
        </a:spcBef>
        <a:spcAft>
          <a:spcPct val="0"/>
        </a:spcAft>
        <a:defRPr sz="4400">
          <a:solidFill>
            <a:schemeClr val="tx2"/>
          </a:solidFill>
          <a:latin typeface="Arial" charset="0"/>
        </a:defRPr>
      </a:lvl7pPr>
      <a:lvl8pPr marL="1365743" algn="ctr" rtl="0" fontAlgn="base">
        <a:spcBef>
          <a:spcPct val="0"/>
        </a:spcBef>
        <a:spcAft>
          <a:spcPct val="0"/>
        </a:spcAft>
        <a:defRPr sz="4400">
          <a:solidFill>
            <a:schemeClr val="tx2"/>
          </a:solidFill>
          <a:latin typeface="Arial" charset="0"/>
        </a:defRPr>
      </a:lvl8pPr>
      <a:lvl9pPr marL="1820990" algn="ctr" rtl="0" fontAlgn="base">
        <a:spcBef>
          <a:spcPct val="0"/>
        </a:spcBef>
        <a:spcAft>
          <a:spcPct val="0"/>
        </a:spcAft>
        <a:defRPr sz="4400">
          <a:solidFill>
            <a:schemeClr val="tx2"/>
          </a:solidFill>
          <a:latin typeface="Arial" charset="0"/>
        </a:defRPr>
      </a:lvl9pPr>
    </p:titleStyle>
    <p:bodyStyle>
      <a:lvl1pPr marL="341435" indent="-341435" algn="l" rtl="0" eaLnBrk="0" fontAlgn="base" hangingPunct="0">
        <a:spcBef>
          <a:spcPct val="20000"/>
        </a:spcBef>
        <a:spcAft>
          <a:spcPct val="0"/>
        </a:spcAft>
        <a:buChar char="•"/>
        <a:defRPr sz="3200">
          <a:solidFill>
            <a:schemeClr val="tx1"/>
          </a:solidFill>
          <a:latin typeface="+mn-lt"/>
          <a:ea typeface="+mn-ea"/>
          <a:cs typeface="+mn-cs"/>
        </a:defRPr>
      </a:lvl1pPr>
      <a:lvl2pPr marL="739777" indent="-284530" algn="l" rtl="0" eaLnBrk="0" fontAlgn="base" hangingPunct="0">
        <a:spcBef>
          <a:spcPct val="20000"/>
        </a:spcBef>
        <a:spcAft>
          <a:spcPct val="0"/>
        </a:spcAft>
        <a:buChar char="–"/>
        <a:defRPr sz="2800">
          <a:solidFill>
            <a:schemeClr val="tx1"/>
          </a:solidFill>
          <a:latin typeface="+mn-lt"/>
        </a:defRPr>
      </a:lvl2pPr>
      <a:lvl3pPr marL="1138118" indent="-227623" algn="l" rtl="0" eaLnBrk="0" fontAlgn="base" hangingPunct="0">
        <a:spcBef>
          <a:spcPct val="20000"/>
        </a:spcBef>
        <a:spcAft>
          <a:spcPct val="0"/>
        </a:spcAft>
        <a:buChar char="•"/>
        <a:defRPr sz="2400">
          <a:solidFill>
            <a:schemeClr val="tx1"/>
          </a:solidFill>
          <a:latin typeface="+mn-lt"/>
        </a:defRPr>
      </a:lvl3pPr>
      <a:lvl4pPr marL="1593364" indent="-227623" algn="l" rtl="0" eaLnBrk="0" fontAlgn="base" hangingPunct="0">
        <a:spcBef>
          <a:spcPct val="20000"/>
        </a:spcBef>
        <a:spcAft>
          <a:spcPct val="0"/>
        </a:spcAft>
        <a:buChar char="–"/>
        <a:defRPr sz="2000">
          <a:solidFill>
            <a:schemeClr val="tx1"/>
          </a:solidFill>
          <a:latin typeface="+mn-lt"/>
        </a:defRPr>
      </a:lvl4pPr>
      <a:lvl5pPr marL="2048613" indent="-227623" algn="l" rtl="0" eaLnBrk="0" fontAlgn="base" hangingPunct="0">
        <a:spcBef>
          <a:spcPct val="20000"/>
        </a:spcBef>
        <a:spcAft>
          <a:spcPct val="0"/>
        </a:spcAft>
        <a:buChar char="»"/>
        <a:defRPr sz="2000">
          <a:solidFill>
            <a:schemeClr val="tx1"/>
          </a:solidFill>
          <a:latin typeface="+mn-lt"/>
        </a:defRPr>
      </a:lvl5pPr>
      <a:lvl6pPr marL="2503862" indent="-227623" algn="l" rtl="0" fontAlgn="base">
        <a:spcBef>
          <a:spcPct val="20000"/>
        </a:spcBef>
        <a:spcAft>
          <a:spcPct val="0"/>
        </a:spcAft>
        <a:buChar char="»"/>
        <a:defRPr sz="2000">
          <a:solidFill>
            <a:schemeClr val="tx1"/>
          </a:solidFill>
          <a:latin typeface="+mn-lt"/>
        </a:defRPr>
      </a:lvl6pPr>
      <a:lvl7pPr marL="2959107" indent="-227623" algn="l" rtl="0" fontAlgn="base">
        <a:spcBef>
          <a:spcPct val="20000"/>
        </a:spcBef>
        <a:spcAft>
          <a:spcPct val="0"/>
        </a:spcAft>
        <a:buChar char="»"/>
        <a:defRPr sz="2000">
          <a:solidFill>
            <a:schemeClr val="tx1"/>
          </a:solidFill>
          <a:latin typeface="+mn-lt"/>
        </a:defRPr>
      </a:lvl7pPr>
      <a:lvl8pPr marL="3414355" indent="-227623" algn="l" rtl="0" fontAlgn="base">
        <a:spcBef>
          <a:spcPct val="20000"/>
        </a:spcBef>
        <a:spcAft>
          <a:spcPct val="0"/>
        </a:spcAft>
        <a:buChar char="»"/>
        <a:defRPr sz="2000">
          <a:solidFill>
            <a:schemeClr val="tx1"/>
          </a:solidFill>
          <a:latin typeface="+mn-lt"/>
        </a:defRPr>
      </a:lvl8pPr>
      <a:lvl9pPr marL="3869601" indent="-227623" algn="l" rtl="0" fontAlgn="base">
        <a:spcBef>
          <a:spcPct val="20000"/>
        </a:spcBef>
        <a:spcAft>
          <a:spcPct val="0"/>
        </a:spcAft>
        <a:buChar char="»"/>
        <a:defRPr sz="2000">
          <a:solidFill>
            <a:schemeClr val="tx1"/>
          </a:solidFill>
          <a:latin typeface="+mn-lt"/>
        </a:defRPr>
      </a:lvl9pPr>
    </p:bodyStyle>
    <p:otherStyle>
      <a:defPPr>
        <a:defRPr lang="hu-HU"/>
      </a:defPPr>
      <a:lvl1pPr marL="0" algn="l" defTabSz="910499" rtl="0" eaLnBrk="1" latinLnBrk="0" hangingPunct="1">
        <a:defRPr sz="1800" kern="1200">
          <a:solidFill>
            <a:schemeClr val="tx1"/>
          </a:solidFill>
          <a:latin typeface="+mn-lt"/>
          <a:ea typeface="+mn-ea"/>
          <a:cs typeface="+mn-cs"/>
        </a:defRPr>
      </a:lvl1pPr>
      <a:lvl2pPr marL="455246" algn="l" defTabSz="910499" rtl="0" eaLnBrk="1" latinLnBrk="0" hangingPunct="1">
        <a:defRPr sz="1800" kern="1200">
          <a:solidFill>
            <a:schemeClr val="tx1"/>
          </a:solidFill>
          <a:latin typeface="+mn-lt"/>
          <a:ea typeface="+mn-ea"/>
          <a:cs typeface="+mn-cs"/>
        </a:defRPr>
      </a:lvl2pPr>
      <a:lvl3pPr marL="910499" algn="l" defTabSz="910499" rtl="0" eaLnBrk="1" latinLnBrk="0" hangingPunct="1">
        <a:defRPr sz="1800" kern="1200">
          <a:solidFill>
            <a:schemeClr val="tx1"/>
          </a:solidFill>
          <a:latin typeface="+mn-lt"/>
          <a:ea typeface="+mn-ea"/>
          <a:cs typeface="+mn-cs"/>
        </a:defRPr>
      </a:lvl3pPr>
      <a:lvl4pPr marL="1365743" algn="l" defTabSz="910499" rtl="0" eaLnBrk="1" latinLnBrk="0" hangingPunct="1">
        <a:defRPr sz="1800" kern="1200">
          <a:solidFill>
            <a:schemeClr val="tx1"/>
          </a:solidFill>
          <a:latin typeface="+mn-lt"/>
          <a:ea typeface="+mn-ea"/>
          <a:cs typeface="+mn-cs"/>
        </a:defRPr>
      </a:lvl4pPr>
      <a:lvl5pPr marL="1820990" algn="l" defTabSz="910499" rtl="0" eaLnBrk="1" latinLnBrk="0" hangingPunct="1">
        <a:defRPr sz="1800" kern="1200">
          <a:solidFill>
            <a:schemeClr val="tx1"/>
          </a:solidFill>
          <a:latin typeface="+mn-lt"/>
          <a:ea typeface="+mn-ea"/>
          <a:cs typeface="+mn-cs"/>
        </a:defRPr>
      </a:lvl5pPr>
      <a:lvl6pPr marL="2276237" algn="l" defTabSz="910499" rtl="0" eaLnBrk="1" latinLnBrk="0" hangingPunct="1">
        <a:defRPr sz="1800" kern="1200">
          <a:solidFill>
            <a:schemeClr val="tx1"/>
          </a:solidFill>
          <a:latin typeface="+mn-lt"/>
          <a:ea typeface="+mn-ea"/>
          <a:cs typeface="+mn-cs"/>
        </a:defRPr>
      </a:lvl6pPr>
      <a:lvl7pPr marL="2731491" algn="l" defTabSz="910499" rtl="0" eaLnBrk="1" latinLnBrk="0" hangingPunct="1">
        <a:defRPr sz="1800" kern="1200">
          <a:solidFill>
            <a:schemeClr val="tx1"/>
          </a:solidFill>
          <a:latin typeface="+mn-lt"/>
          <a:ea typeface="+mn-ea"/>
          <a:cs typeface="+mn-cs"/>
        </a:defRPr>
      </a:lvl7pPr>
      <a:lvl8pPr marL="3186732" algn="l" defTabSz="910499" rtl="0" eaLnBrk="1" latinLnBrk="0" hangingPunct="1">
        <a:defRPr sz="1800" kern="1200">
          <a:solidFill>
            <a:schemeClr val="tx1"/>
          </a:solidFill>
          <a:latin typeface="+mn-lt"/>
          <a:ea typeface="+mn-ea"/>
          <a:cs typeface="+mn-cs"/>
        </a:defRPr>
      </a:lvl8pPr>
      <a:lvl9pPr marL="3641981" algn="l" defTabSz="91049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u-HU"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a:p>
            <a:pPr lvl="1"/>
            <a:r>
              <a:rPr lang="en-US" altLang="hu-HU" smtClean="0"/>
              <a:t>Second level</a:t>
            </a:r>
          </a:p>
          <a:p>
            <a:pPr lvl="2"/>
            <a:r>
              <a:rPr lang="en-US" altLang="hu-HU" smtClean="0"/>
              <a:t>Third level</a:t>
            </a:r>
          </a:p>
          <a:p>
            <a:pPr lvl="3"/>
            <a:r>
              <a:rPr lang="en-US" altLang="hu-HU" smtClean="0"/>
              <a:t>Fourth level</a:t>
            </a:r>
          </a:p>
          <a:p>
            <a:pPr lvl="4"/>
            <a:r>
              <a:rPr lang="en-US" altLang="hu-H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defTabSz="912813" fontAlgn="base">
              <a:spcBef>
                <a:spcPct val="0"/>
              </a:spcBef>
              <a:spcAft>
                <a:spcPct val="0"/>
              </a:spcAft>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defTabSz="912813" fontAlgn="base">
              <a:spcBef>
                <a:spcPct val="0"/>
              </a:spcBef>
              <a:spcAft>
                <a:spcPct val="0"/>
              </a:spcAft>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2813" fontAlgn="base">
              <a:spcBef>
                <a:spcPct val="0"/>
              </a:spcBef>
              <a:spcAft>
                <a:spcPct val="0"/>
              </a:spcAft>
              <a:defRPr/>
            </a:pPr>
            <a:fld id="{1B5346C1-58C5-419D-B891-A3DA9A2C2870}" type="slidenum">
              <a:rPr lang="en-US"/>
              <a:pPr defTabSz="912813" fontAlgn="base">
                <a:spcBef>
                  <a:spcPct val="0"/>
                </a:spcBef>
                <a:spcAft>
                  <a:spcPct val="0"/>
                </a:spcAft>
                <a:defRPr/>
              </a:pPr>
              <a:t>‹#›</a:t>
            </a:fld>
            <a:endParaRPr lang="en-US"/>
          </a:p>
        </p:txBody>
      </p:sp>
    </p:spTree>
    <p:extLst>
      <p:ext uri="{BB962C8B-B14F-4D97-AF65-F5344CB8AC3E}">
        <p14:creationId xmlns:p14="http://schemas.microsoft.com/office/powerpoint/2010/main" val="220931934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89D89-0A6A-49DC-9F13-24EBFCAB808C}" type="datetimeFigureOut">
              <a:rPr lang="hu-HU" smtClean="0">
                <a:solidFill>
                  <a:prstClr val="black">
                    <a:tint val="75000"/>
                  </a:prstClr>
                </a:solidFill>
              </a:rPr>
              <a:pPr/>
              <a:t>2016.09.21.</a:t>
            </a:fld>
            <a:endParaRPr lang="hu-HU" smtClean="0">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smtClean="0">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FAB2B-2F03-459B-81BE-B593645BD1A4}" type="slidenum">
              <a:rPr lang="hu-HU" smtClean="0">
                <a:solidFill>
                  <a:prstClr val="black">
                    <a:tint val="75000"/>
                  </a:prstClr>
                </a:solidFill>
              </a:rPr>
              <a:pPr/>
              <a:t>‹#›</a:t>
            </a:fld>
            <a:endParaRPr lang="hu-HU" smtClean="0">
              <a:solidFill>
                <a:prstClr val="black">
                  <a:tint val="75000"/>
                </a:prstClr>
              </a:solidFill>
            </a:endParaRPr>
          </a:p>
        </p:txBody>
      </p:sp>
    </p:spTree>
    <p:extLst>
      <p:ext uri="{BB962C8B-B14F-4D97-AF65-F5344CB8AC3E}">
        <p14:creationId xmlns:p14="http://schemas.microsoft.com/office/powerpoint/2010/main" val="64206083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3985150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FE2F8-7E4A-4553-9260-9E3844C24B1B}" type="datetimeFigureOut">
              <a:rPr lang="hu-HU" smtClean="0">
                <a:solidFill>
                  <a:prstClr val="black">
                    <a:tint val="75000"/>
                  </a:prstClr>
                </a:solidFill>
              </a:rPr>
              <a:pPr/>
              <a:t>2016.09.21.</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28859-24CA-426B-A28A-E799C864F2B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4352106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ltLang="hu-HU"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ltLang="hu-HU"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6A32C8A-26D8-4743-A917-E9E76AA6C5F7}" type="slidenum">
              <a:rPr lang="hu-HU" altLang="hu-HU" smtClean="0">
                <a:solidFill>
                  <a:srgbClr val="000000"/>
                </a:solidFill>
              </a:rPr>
              <a:pPr fontAlgn="base">
                <a:spcBef>
                  <a:spcPct val="0"/>
                </a:spcBef>
                <a:spcAft>
                  <a:spcPct val="0"/>
                </a:spcAft>
              </a:pPr>
              <a:t>‹#›</a:t>
            </a:fld>
            <a:endParaRPr lang="hu-HU" altLang="hu-HU" smtClean="0">
              <a:solidFill>
                <a:srgbClr val="000000"/>
              </a:solidFill>
            </a:endParaRPr>
          </a:p>
        </p:txBody>
      </p:sp>
    </p:spTree>
    <p:extLst>
      <p:ext uri="{BB962C8B-B14F-4D97-AF65-F5344CB8AC3E}">
        <p14:creationId xmlns:p14="http://schemas.microsoft.com/office/powerpoint/2010/main" val="37201463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2A736-5402-4AF0-8773-DDCBDBF221BF}" type="datetimeFigureOut">
              <a:rPr lang="en-US" smtClean="0">
                <a:solidFill>
                  <a:prstClr val="black">
                    <a:tint val="75000"/>
                  </a:prstClr>
                </a:solidFill>
              </a:rPr>
              <a:pPr/>
              <a:t>9/21/2016</a:t>
            </a:fld>
            <a:endParaRPr lang="en-US">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2CA6-0DB5-48B1-9EE1-51DC4B66CC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3525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5E"/>
            </a:gs>
            <a:gs pos="100000">
              <a:schemeClr val="accent2"/>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Click to edit Master text styles</a:t>
            </a:r>
          </a:p>
          <a:p>
            <a:pPr lvl="1"/>
            <a:r>
              <a:rPr lang="hu-HU" altLang="hu-HU" smtClean="0"/>
              <a:t>Second level</a:t>
            </a:r>
          </a:p>
          <a:p>
            <a:pPr lvl="2"/>
            <a:r>
              <a:rPr lang="hu-HU" altLang="hu-HU" smtClean="0"/>
              <a:t>Third level</a:t>
            </a:r>
          </a:p>
          <a:p>
            <a:pPr lvl="3"/>
            <a:r>
              <a:rPr lang="hu-HU" altLang="hu-HU" smtClean="0"/>
              <a:t>Fourth level</a:t>
            </a:r>
          </a:p>
          <a:p>
            <a:pPr lvl="4"/>
            <a:r>
              <a:rPr lang="hu-HU" altLang="hu-HU"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hu-HU">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hu-HU">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DFCF684-EDC9-4904-A7F6-0D1CE62A4C08}" type="slidenum">
              <a:rPr lang="hu-HU">
                <a:solidFill>
                  <a:srgbClr val="000000"/>
                </a:solidFill>
              </a:rPr>
              <a:pPr eaLnBrk="0" fontAlgn="base" hangingPunct="0">
                <a:spcBef>
                  <a:spcPct val="0"/>
                </a:spcBef>
                <a:spcAft>
                  <a:spcPct val="0"/>
                </a:spcAft>
                <a:defRPr/>
              </a:pPr>
              <a:t>‹#›</a:t>
            </a:fld>
            <a:endParaRPr lang="hu-HU">
              <a:solidFill>
                <a:srgbClr val="000000"/>
              </a:solidFill>
            </a:endParaRPr>
          </a:p>
        </p:txBody>
      </p:sp>
    </p:spTree>
    <p:extLst>
      <p:ext uri="{BB962C8B-B14F-4D97-AF65-F5344CB8AC3E}">
        <p14:creationId xmlns:p14="http://schemas.microsoft.com/office/powerpoint/2010/main" val="140029154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endParaRPr lang="en-US" altLang="hu-HU" smtClean="0"/>
          </a:p>
        </p:txBody>
      </p:sp>
      <p:sp>
        <p:nvSpPr>
          <p:cNvPr id="22531"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endParaRPr lang="en-US" altLang="hu-HU" smtClean="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latin typeface="Calibri"/>
              </a:defRPr>
            </a:lvl1pPr>
          </a:lstStyle>
          <a:p>
            <a:pPr>
              <a:defRPr/>
            </a:pPr>
            <a:fld id="{F85F51A9-7E0A-4526-88BD-797666BC5FA2}" type="datetimeFigureOut">
              <a:rPr lang="en-US"/>
              <a:pPr>
                <a:defRPr/>
              </a:pPr>
              <a:t>9/21/2016</a:t>
            </a:fld>
            <a:endParaRPr lang="en-US"/>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prstClr val="black">
                    <a:tint val="75000"/>
                  </a:prstClr>
                </a:solidFill>
                <a:latin typeface="Calibri"/>
              </a:defRPr>
            </a:lvl1pPr>
          </a:lstStyle>
          <a:p>
            <a:pPr>
              <a:defRPr/>
            </a:pPr>
            <a:fld id="{39A5E900-27AC-46E4-93FA-50A8FD1C4FA7}" type="slidenum">
              <a:rPr lang="en-US"/>
              <a:pPr>
                <a:defRPr/>
              </a:pPr>
              <a:t>‹#›</a:t>
            </a:fld>
            <a:endParaRPr lang="en-US"/>
          </a:p>
        </p:txBody>
      </p:sp>
    </p:spTree>
    <p:extLst>
      <p:ext uri="{BB962C8B-B14F-4D97-AF65-F5344CB8AC3E}">
        <p14:creationId xmlns:p14="http://schemas.microsoft.com/office/powerpoint/2010/main" val="252432631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003BF"/>
            </a:gs>
            <a:gs pos="100000">
              <a:srgbClr val="070158"/>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hu-HU" smtClean="0"/>
              <a:t>Klicken Sie, um das Format des Titel-Masters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hu-HU" smtClean="0"/>
              <a:t>Klicken Sie, um die Textformatierung des Masters zu bearbeiten.</a:t>
            </a:r>
          </a:p>
          <a:p>
            <a:pPr lvl="1"/>
            <a:r>
              <a:rPr lang="de-DE" altLang="hu-HU" smtClean="0"/>
              <a:t>Zweite Ebene</a:t>
            </a:r>
          </a:p>
          <a:p>
            <a:pPr lvl="2"/>
            <a:r>
              <a:rPr lang="de-DE" altLang="hu-HU" smtClean="0"/>
              <a:t>Dritte Ebene</a:t>
            </a:r>
          </a:p>
          <a:p>
            <a:pPr lvl="3"/>
            <a:r>
              <a:rPr lang="de-DE" altLang="hu-HU" smtClean="0"/>
              <a:t>Vierte Ebene</a:t>
            </a:r>
          </a:p>
          <a:p>
            <a:pPr lvl="4"/>
            <a:r>
              <a:rPr lang="de-DE" altLang="hu-HU" smtClean="0"/>
              <a:t>Fünfte Ebene</a:t>
            </a:r>
          </a:p>
        </p:txBody>
      </p:sp>
    </p:spTree>
    <p:extLst>
      <p:ext uri="{BB962C8B-B14F-4D97-AF65-F5344CB8AC3E}">
        <p14:creationId xmlns:p14="http://schemas.microsoft.com/office/powerpoint/2010/main" val="235404722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xStyles>
    <p:titleStyle>
      <a:lvl1pPr algn="ctr" rtl="0" eaLnBrk="0" fontAlgn="base" hangingPunct="0">
        <a:spcBef>
          <a:spcPct val="0"/>
        </a:spcBef>
        <a:spcAft>
          <a:spcPct val="0"/>
        </a:spcAft>
        <a:defRPr sz="3200" b="1">
          <a:solidFill>
            <a:srgbClr val="FFFF66"/>
          </a:solidFill>
          <a:latin typeface="+mj-lt"/>
          <a:ea typeface="+mj-ea"/>
          <a:cs typeface="+mj-cs"/>
        </a:defRPr>
      </a:lvl1pPr>
      <a:lvl2pPr algn="ctr" rtl="0" eaLnBrk="0" fontAlgn="base" hangingPunct="0">
        <a:spcBef>
          <a:spcPct val="0"/>
        </a:spcBef>
        <a:spcAft>
          <a:spcPct val="0"/>
        </a:spcAft>
        <a:defRPr sz="3200" b="1">
          <a:solidFill>
            <a:srgbClr val="FFFF66"/>
          </a:solidFill>
          <a:latin typeface="Arial" charset="0"/>
        </a:defRPr>
      </a:lvl2pPr>
      <a:lvl3pPr algn="ctr" rtl="0" eaLnBrk="0" fontAlgn="base" hangingPunct="0">
        <a:spcBef>
          <a:spcPct val="0"/>
        </a:spcBef>
        <a:spcAft>
          <a:spcPct val="0"/>
        </a:spcAft>
        <a:defRPr sz="3200" b="1">
          <a:solidFill>
            <a:srgbClr val="FFFF66"/>
          </a:solidFill>
          <a:latin typeface="Arial" charset="0"/>
        </a:defRPr>
      </a:lvl3pPr>
      <a:lvl4pPr algn="ctr" rtl="0" eaLnBrk="0" fontAlgn="base" hangingPunct="0">
        <a:spcBef>
          <a:spcPct val="0"/>
        </a:spcBef>
        <a:spcAft>
          <a:spcPct val="0"/>
        </a:spcAft>
        <a:defRPr sz="3200" b="1">
          <a:solidFill>
            <a:srgbClr val="FFFF66"/>
          </a:solidFill>
          <a:latin typeface="Arial" charset="0"/>
        </a:defRPr>
      </a:lvl4pPr>
      <a:lvl5pPr algn="ctr" rtl="0" eaLnBrk="0" fontAlgn="base" hangingPunct="0">
        <a:spcBef>
          <a:spcPct val="0"/>
        </a:spcBef>
        <a:spcAft>
          <a:spcPct val="0"/>
        </a:spcAft>
        <a:defRPr sz="3200" b="1">
          <a:solidFill>
            <a:srgbClr val="FFFF66"/>
          </a:solidFill>
          <a:latin typeface="Arial" charset="0"/>
        </a:defRPr>
      </a:lvl5pPr>
      <a:lvl6pPr marL="457200" algn="ctr" rtl="0" eaLnBrk="0" fontAlgn="base" hangingPunct="0">
        <a:spcBef>
          <a:spcPct val="0"/>
        </a:spcBef>
        <a:spcAft>
          <a:spcPct val="0"/>
        </a:spcAft>
        <a:defRPr sz="3200" b="1">
          <a:solidFill>
            <a:srgbClr val="FFFF66"/>
          </a:solidFill>
          <a:latin typeface="Arial" charset="0"/>
        </a:defRPr>
      </a:lvl6pPr>
      <a:lvl7pPr marL="914400" algn="ctr" rtl="0" eaLnBrk="0" fontAlgn="base" hangingPunct="0">
        <a:spcBef>
          <a:spcPct val="0"/>
        </a:spcBef>
        <a:spcAft>
          <a:spcPct val="0"/>
        </a:spcAft>
        <a:defRPr sz="3200" b="1">
          <a:solidFill>
            <a:srgbClr val="FFFF66"/>
          </a:solidFill>
          <a:latin typeface="Arial" charset="0"/>
        </a:defRPr>
      </a:lvl7pPr>
      <a:lvl8pPr marL="1371600" algn="ctr" rtl="0" eaLnBrk="0" fontAlgn="base" hangingPunct="0">
        <a:spcBef>
          <a:spcPct val="0"/>
        </a:spcBef>
        <a:spcAft>
          <a:spcPct val="0"/>
        </a:spcAft>
        <a:defRPr sz="3200" b="1">
          <a:solidFill>
            <a:srgbClr val="FFFF66"/>
          </a:solidFill>
          <a:latin typeface="Arial" charset="0"/>
        </a:defRPr>
      </a:lvl8pPr>
      <a:lvl9pPr marL="1828800" algn="ctr" rtl="0" eaLnBrk="0" fontAlgn="base" hangingPunct="0">
        <a:spcBef>
          <a:spcPct val="0"/>
        </a:spcBef>
        <a:spcAft>
          <a:spcPct val="0"/>
        </a:spcAft>
        <a:defRPr sz="3200" b="1">
          <a:solidFill>
            <a:srgbClr val="FFFF66"/>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000" b="1">
          <a:solidFill>
            <a:schemeClr val="bg1"/>
          </a:solidFill>
          <a:latin typeface="+mn-lt"/>
        </a:defRPr>
      </a:lvl4pPr>
      <a:lvl5pPr marL="2057400" indent="-228600" algn="l" rtl="0" eaLnBrk="0" fontAlgn="base" hangingPunct="0">
        <a:spcBef>
          <a:spcPct val="20000"/>
        </a:spcBef>
        <a:spcAft>
          <a:spcPct val="0"/>
        </a:spcAft>
        <a:buChar char="»"/>
        <a:defRPr sz="2000" b="1">
          <a:solidFill>
            <a:schemeClr val="bg1"/>
          </a:solidFill>
          <a:latin typeface="+mn-lt"/>
        </a:defRPr>
      </a:lvl5pPr>
      <a:lvl6pPr marL="2514600" indent="-228600" algn="l" rtl="0" eaLnBrk="0" fontAlgn="base" hangingPunct="0">
        <a:spcBef>
          <a:spcPct val="20000"/>
        </a:spcBef>
        <a:spcAft>
          <a:spcPct val="0"/>
        </a:spcAft>
        <a:buChar char="»"/>
        <a:defRPr sz="2000" b="1">
          <a:solidFill>
            <a:schemeClr val="bg1"/>
          </a:solidFill>
          <a:latin typeface="+mn-lt"/>
        </a:defRPr>
      </a:lvl6pPr>
      <a:lvl7pPr marL="2971800" indent="-228600" algn="l" rtl="0" eaLnBrk="0" fontAlgn="base" hangingPunct="0">
        <a:spcBef>
          <a:spcPct val="20000"/>
        </a:spcBef>
        <a:spcAft>
          <a:spcPct val="0"/>
        </a:spcAft>
        <a:buChar char="»"/>
        <a:defRPr sz="2000" b="1">
          <a:solidFill>
            <a:schemeClr val="bg1"/>
          </a:solidFill>
          <a:latin typeface="+mn-lt"/>
        </a:defRPr>
      </a:lvl7pPr>
      <a:lvl8pPr marL="3429000" indent="-228600" algn="l" rtl="0" eaLnBrk="0" fontAlgn="base" hangingPunct="0">
        <a:spcBef>
          <a:spcPct val="20000"/>
        </a:spcBef>
        <a:spcAft>
          <a:spcPct val="0"/>
        </a:spcAft>
        <a:buChar char="»"/>
        <a:defRPr sz="2000" b="1">
          <a:solidFill>
            <a:schemeClr val="bg1"/>
          </a:solidFill>
          <a:latin typeface="+mn-lt"/>
        </a:defRPr>
      </a:lvl8pPr>
      <a:lvl9pPr marL="3886200" indent="-228600" algn="l" rtl="0" eaLnBrk="0" fontAlgn="base" hangingPunct="0">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685800" y="461963"/>
            <a:ext cx="7767638"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hu-HU" smtClean="0"/>
              <a:t>Click to edit the title text format</a:t>
            </a:r>
          </a:p>
        </p:txBody>
      </p:sp>
      <p:sp>
        <p:nvSpPr>
          <p:cNvPr id="9219" name="Rectangle 2"/>
          <p:cNvSpPr>
            <a:spLocks noGrp="1" noChangeArrowheads="1"/>
          </p:cNvSpPr>
          <p:nvPr>
            <p:ph type="body" idx="1"/>
          </p:nvPr>
        </p:nvSpPr>
        <p:spPr bwMode="auto">
          <a:xfrm>
            <a:off x="685800" y="1981200"/>
            <a:ext cx="7767638"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hu-HU" smtClean="0"/>
              <a:t>Click to edit the outline text format</a:t>
            </a:r>
          </a:p>
          <a:p>
            <a:pPr lvl="1"/>
            <a:r>
              <a:rPr lang="en-GB" altLang="hu-HU" smtClean="0"/>
              <a:t>Second Outline Level</a:t>
            </a:r>
          </a:p>
          <a:p>
            <a:pPr lvl="2"/>
            <a:r>
              <a:rPr lang="en-GB" altLang="hu-HU" smtClean="0"/>
              <a:t>Third Outline Level</a:t>
            </a:r>
          </a:p>
          <a:p>
            <a:pPr lvl="3"/>
            <a:r>
              <a:rPr lang="en-GB" altLang="hu-HU" smtClean="0"/>
              <a:t>Fourth Outline Level</a:t>
            </a:r>
          </a:p>
          <a:p>
            <a:pPr lvl="4"/>
            <a:r>
              <a:rPr lang="en-GB" altLang="hu-HU" smtClean="0"/>
              <a:t>Fifth Outline Level</a:t>
            </a:r>
          </a:p>
          <a:p>
            <a:pPr lvl="4"/>
            <a:r>
              <a:rPr lang="en-GB" altLang="hu-HU" smtClean="0"/>
              <a:t>Sixth Outline Level</a:t>
            </a:r>
          </a:p>
          <a:p>
            <a:pPr lvl="4"/>
            <a:r>
              <a:rPr lang="en-GB" altLang="hu-HU" smtClean="0"/>
              <a:t>Seventh Outline Level</a:t>
            </a:r>
          </a:p>
          <a:p>
            <a:pPr lvl="4"/>
            <a:r>
              <a:rPr lang="en-GB" altLang="hu-HU" smtClean="0"/>
              <a:t>Eighth Outline Level</a:t>
            </a:r>
          </a:p>
          <a:p>
            <a:pPr lvl="4"/>
            <a:r>
              <a:rPr lang="en-GB" altLang="hu-HU" smtClean="0"/>
              <a:t>Ninth Outline Level</a:t>
            </a:r>
          </a:p>
        </p:txBody>
      </p:sp>
    </p:spTree>
    <p:extLst>
      <p:ext uri="{BB962C8B-B14F-4D97-AF65-F5344CB8AC3E}">
        <p14:creationId xmlns:p14="http://schemas.microsoft.com/office/powerpoint/2010/main" val="398209080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457200" rtl="0" eaLnBrk="0" fontAlgn="base" hangingPunct="0">
        <a:lnSpc>
          <a:spcPct val="98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lnSpc>
          <a:spcPct val="9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2pPr>
      <a:lvl3pPr algn="ctr" defTabSz="457200" rtl="0" eaLnBrk="0" fontAlgn="base" hangingPunct="0">
        <a:lnSpc>
          <a:spcPct val="9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3pPr>
      <a:lvl4pPr algn="ctr" defTabSz="457200" rtl="0" eaLnBrk="0" fontAlgn="base" hangingPunct="0">
        <a:lnSpc>
          <a:spcPct val="9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4pPr>
      <a:lvl5pPr algn="ctr" defTabSz="457200" rtl="0" eaLnBrk="0" fontAlgn="base" hangingPunct="0">
        <a:lnSpc>
          <a:spcPct val="9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5pPr>
      <a:lvl6pPr marL="457200" algn="ctr" defTabSz="457200" rtl="0" eaLnBrk="0" fontAlgn="base" hangingPunct="0">
        <a:lnSpc>
          <a:spcPct val="9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6pPr>
      <a:lvl7pPr marL="914400" algn="ctr" defTabSz="457200" rtl="0" eaLnBrk="0" fontAlgn="base" hangingPunct="0">
        <a:lnSpc>
          <a:spcPct val="9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7pPr>
      <a:lvl8pPr marL="1371600" algn="ctr" defTabSz="457200" rtl="0" eaLnBrk="0" fontAlgn="base" hangingPunct="0">
        <a:lnSpc>
          <a:spcPct val="9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8pPr>
      <a:lvl9pPr marL="1828800" algn="ctr" defTabSz="457200" rtl="0" eaLnBrk="0" fontAlgn="base" hangingPunct="0">
        <a:lnSpc>
          <a:spcPct val="98000"/>
        </a:lnSpc>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9pPr>
    </p:titleStyle>
    <p:bodyStyle>
      <a:lvl1pPr marL="338138" indent="-338138" algn="l" defTabSz="457200" rtl="0" eaLnBrk="0" fontAlgn="base" hangingPunct="0">
        <a:lnSpc>
          <a:spcPct val="98000"/>
        </a:lnSpc>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38188" indent="-280988" algn="l" defTabSz="457200" rtl="0" eaLnBrk="0" fontAlgn="base" hangingPunct="0">
        <a:lnSpc>
          <a:spcPct val="98000"/>
        </a:lnSpc>
        <a:spcBef>
          <a:spcPts val="700"/>
        </a:spcBef>
        <a:spcAft>
          <a:spcPct val="0"/>
        </a:spcAft>
        <a:buClr>
          <a:srgbClr val="000000"/>
        </a:buClr>
        <a:buSzPct val="100000"/>
        <a:buFont typeface="Times New Roman" pitchFamily="18" charset="0"/>
        <a:buChar char="–"/>
        <a:defRPr sz="2800">
          <a:solidFill>
            <a:srgbClr val="000000"/>
          </a:solidFill>
          <a:latin typeface="+mn-lt"/>
        </a:defRPr>
      </a:lvl2pPr>
      <a:lvl3pPr marL="1143000" indent="-228600" algn="l" defTabSz="457200" rtl="0" eaLnBrk="0" fontAlgn="base" hangingPunct="0">
        <a:lnSpc>
          <a:spcPct val="98000"/>
        </a:lnSpc>
        <a:spcBef>
          <a:spcPts val="600"/>
        </a:spcBef>
        <a:spcAft>
          <a:spcPct val="0"/>
        </a:spcAft>
        <a:buClr>
          <a:srgbClr val="000000"/>
        </a:buClr>
        <a:buSzPct val="100000"/>
        <a:buFont typeface="Times New Roman" pitchFamily="18" charset="0"/>
        <a:buChar char="•"/>
        <a:defRPr sz="2400">
          <a:solidFill>
            <a:srgbClr val="000000"/>
          </a:solidFill>
          <a:latin typeface="+mn-lt"/>
        </a:defRPr>
      </a:lvl3pPr>
      <a:lvl4pPr marL="1600200" indent="-228600" algn="l" defTabSz="457200" rtl="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mn-lt"/>
        </a:defRPr>
      </a:lvl4pPr>
      <a:lvl5pPr marL="2057400" indent="-228600" algn="l" defTabSz="457200" rtl="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mn-lt"/>
        </a:defRPr>
      </a:lvl5pPr>
      <a:lvl6pPr marL="2514600" indent="-228600" algn="l" defTabSz="457200" rtl="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mn-lt"/>
        </a:defRPr>
      </a:lvl6pPr>
      <a:lvl7pPr marL="2971800" indent="-228600" algn="l" defTabSz="457200" rtl="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mn-lt"/>
        </a:defRPr>
      </a:lvl7pPr>
      <a:lvl8pPr marL="3429000" indent="-228600" algn="l" defTabSz="457200" rtl="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mn-lt"/>
        </a:defRPr>
      </a:lvl8pPr>
      <a:lvl9pPr marL="3886200" indent="-228600" algn="l" defTabSz="457200" rtl="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17" Type="http://schemas.openxmlformats.org/officeDocument/2006/relationships/hyperlink" Target="http://www.ncbi.nlm.nih.gov/pubmed/?term=Gr%C3%A4%C3%9Fler%20J%5bAuthor%5d&amp;cauthor=true&amp;cauthor_uid=27618452" TargetMode="External"/><Relationship Id="rId299" Type="http://schemas.openxmlformats.org/officeDocument/2006/relationships/hyperlink" Target="http://www.ncbi.nlm.nih.gov/pubmed/?term=Kumari%20M%5bAuthor%5d&amp;cauthor=true&amp;cauthor_uid=27618452" TargetMode="External"/><Relationship Id="rId21" Type="http://schemas.openxmlformats.org/officeDocument/2006/relationships/hyperlink" Target="http://www.ncbi.nlm.nih.gov/pubmed/?term=Kristiansson%20K%5bAuthor%5d&amp;cauthor=true&amp;cauthor_uid=27618452" TargetMode="External"/><Relationship Id="rId63" Type="http://schemas.openxmlformats.org/officeDocument/2006/relationships/hyperlink" Target="http://www.ncbi.nlm.nih.gov/pubmed/?term=Bjornsdottir%20G%5bAuthor%5d&amp;cauthor=true&amp;cauthor_uid=27618452" TargetMode="External"/><Relationship Id="rId159" Type="http://schemas.openxmlformats.org/officeDocument/2006/relationships/hyperlink" Target="http://www.ncbi.nlm.nih.gov/pubmed/?term=Kval%C3%B8y%20K%5bAuthor%5d&amp;cauthor=true&amp;cauthor_uid=27618452" TargetMode="External"/><Relationship Id="rId170" Type="http://schemas.openxmlformats.org/officeDocument/2006/relationships/hyperlink" Target="http://www.ncbi.nlm.nih.gov/pubmed/?term=Lobbens%20S%5bAuthor%5d&amp;cauthor=true&amp;cauthor_uid=27618452" TargetMode="External"/><Relationship Id="rId226" Type="http://schemas.openxmlformats.org/officeDocument/2006/relationships/hyperlink" Target="http://www.ncbi.nlm.nih.gov/pubmed/?term=Stan%C4%8D%C3%A1kov%C3%A1%20A%5bAuthor%5d&amp;cauthor=true&amp;cauthor_uid=27618452" TargetMode="External"/><Relationship Id="rId268" Type="http://schemas.openxmlformats.org/officeDocument/2006/relationships/hyperlink" Target="http://www.ncbi.nlm.nih.gov/pubmed/?term=Bovet%20P%5bAuthor%5d&amp;cauthor=true&amp;cauthor_uid=27618452" TargetMode="External"/><Relationship Id="rId32" Type="http://schemas.openxmlformats.org/officeDocument/2006/relationships/hyperlink" Target="http://www.ncbi.nlm.nih.gov/pubmed/?term=Theusch%20E%5bAuthor%5d&amp;cauthor=true&amp;cauthor_uid=27618452" TargetMode="External"/><Relationship Id="rId74" Type="http://schemas.openxmlformats.org/officeDocument/2006/relationships/hyperlink" Target="http://www.ncbi.nlm.nih.gov/pubmed/?term=Cheng%20CY%5bAuthor%5d&amp;cauthor=true&amp;cauthor_uid=27618452" TargetMode="External"/><Relationship Id="rId128" Type="http://schemas.openxmlformats.org/officeDocument/2006/relationships/hyperlink" Target="http://www.ncbi.nlm.nih.gov/pubmed/?term=Hicks%20AA%5bAuthor%5d&amp;cauthor=true&amp;cauthor_uid=27618452" TargetMode="External"/><Relationship Id="rId5" Type="http://schemas.openxmlformats.org/officeDocument/2006/relationships/hyperlink" Target="http://www.ncbi.nlm.nih.gov/pubmed/?term=Chasman%20DI%5bAuthor%5d&amp;cauthor=true&amp;cauthor_uid=27618452" TargetMode="External"/><Relationship Id="rId181" Type="http://schemas.openxmlformats.org/officeDocument/2006/relationships/hyperlink" Target="http://www.ncbi.nlm.nih.gov/pubmed/?term=Metspalu%20A%5bAuthor%5d&amp;cauthor=true&amp;cauthor_uid=27618452" TargetMode="External"/><Relationship Id="rId237" Type="http://schemas.openxmlformats.org/officeDocument/2006/relationships/hyperlink" Target="http://www.ncbi.nlm.nih.gov/pubmed/?term=Thorsteinsdottir%20U%5bAuthor%5d&amp;cauthor=true&amp;cauthor_uid=27618452" TargetMode="External"/><Relationship Id="rId279" Type="http://schemas.openxmlformats.org/officeDocument/2006/relationships/hyperlink" Target="http://www.ncbi.nlm.nih.gov/pubmed/?term=Dedoussis%20G%5bAuthor%5d&amp;cauthor=true&amp;cauthor_uid=27618452" TargetMode="External"/><Relationship Id="rId43" Type="http://schemas.openxmlformats.org/officeDocument/2006/relationships/hyperlink" Target="http://www.ncbi.nlm.nih.gov/pubmed/?term=Kim%20YJ%5bAuthor%5d&amp;cauthor=true&amp;cauthor_uid=27618452" TargetMode="External"/><Relationship Id="rId139" Type="http://schemas.openxmlformats.org/officeDocument/2006/relationships/hyperlink" Target="http://www.ncbi.nlm.nih.gov/pubmed/?term=Illig%20T%5bAuthor%5d&amp;cauthor=true&amp;cauthor_uid=27618452" TargetMode="External"/><Relationship Id="rId290" Type="http://schemas.openxmlformats.org/officeDocument/2006/relationships/hyperlink" Target="http://www.ncbi.nlm.nih.gov/pubmed/?term=Laakso%20M%5bAuthor%5d&amp;cauthor=true&amp;cauthor_uid=27618452" TargetMode="External"/><Relationship Id="rId304" Type="http://schemas.openxmlformats.org/officeDocument/2006/relationships/hyperlink" Target="http://www.ncbi.nlm.nih.gov/pubmed/?term=Jarvelin%20MR%5bAuthor%5d&amp;cauthor=true&amp;cauthor_uid=27618452" TargetMode="External"/><Relationship Id="rId85" Type="http://schemas.openxmlformats.org/officeDocument/2006/relationships/hyperlink" Target="http://www.ncbi.nlm.nih.gov/pubmed/?term=Doney%20AS%5bAuthor%5d&amp;cauthor=true&amp;cauthor_uid=27618452" TargetMode="External"/><Relationship Id="rId150" Type="http://schemas.openxmlformats.org/officeDocument/2006/relationships/hyperlink" Target="http://www.ncbi.nlm.nih.gov/pubmed/?term=Klopp%20N%5bAuthor%5d&amp;cauthor=true&amp;cauthor_uid=27618452" TargetMode="External"/><Relationship Id="rId192" Type="http://schemas.openxmlformats.org/officeDocument/2006/relationships/hyperlink" Target="http://www.ncbi.nlm.nih.gov/pubmed/?term=O'Reilly%20PF%5bAuthor%5d&amp;cauthor=true&amp;cauthor_uid=27618452" TargetMode="External"/><Relationship Id="rId206" Type="http://schemas.openxmlformats.org/officeDocument/2006/relationships/hyperlink" Target="http://www.ncbi.nlm.nih.gov/pubmed/?term=Rasheed%20A%5bAuthor%5d&amp;cauthor=true&amp;cauthor_uid=27618452" TargetMode="External"/><Relationship Id="rId248" Type="http://schemas.openxmlformats.org/officeDocument/2006/relationships/hyperlink" Target="http://www.ncbi.nlm.nih.gov/pubmed/?term=Virtamo%20J%5bAuthor%5d&amp;cauthor=true&amp;cauthor_uid=27618452" TargetMode="External"/><Relationship Id="rId12" Type="http://schemas.openxmlformats.org/officeDocument/2006/relationships/hyperlink" Target="http://www.ncbi.nlm.nih.gov/pubmed/?term=Kanoni%20S%5bAuthor%5d&amp;cauthor=true&amp;cauthor_uid=27618452" TargetMode="External"/><Relationship Id="rId108" Type="http://schemas.openxmlformats.org/officeDocument/2006/relationships/hyperlink" Target="http://www.ncbi.nlm.nih.gov/pubmed/?term=Gao%20H%5bAuthor%5d&amp;cauthor=true&amp;cauthor_uid=27618452" TargetMode="External"/><Relationship Id="rId315" Type="http://schemas.openxmlformats.org/officeDocument/2006/relationships/hyperlink" Target="http://www.ncbi.nlm.nih.gov/pubmed/?term=Deloukas%20P%5bAuthor%5d&amp;cauthor=true&amp;cauthor_uid=27618452" TargetMode="External"/><Relationship Id="rId54" Type="http://schemas.openxmlformats.org/officeDocument/2006/relationships/hyperlink" Target="http://www.ncbi.nlm.nih.gov/pubmed/?term=Arking%20DE%5bAuthor%5d&amp;cauthor=true&amp;cauthor_uid=27618452" TargetMode="External"/><Relationship Id="rId96" Type="http://schemas.openxmlformats.org/officeDocument/2006/relationships/hyperlink" Target="http://www.ncbi.nlm.nih.gov/pubmed/?term=Fall%20T%5bAuthor%5d&amp;cauthor=true&amp;cauthor_uid=27618452" TargetMode="External"/><Relationship Id="rId161" Type="http://schemas.openxmlformats.org/officeDocument/2006/relationships/hyperlink" Target="http://www.ncbi.nlm.nih.gov/pubmed/?term=Lee%20NR%5bAuthor%5d&amp;cauthor=true&amp;cauthor_uid=27618452" TargetMode="External"/><Relationship Id="rId217" Type="http://schemas.openxmlformats.org/officeDocument/2006/relationships/hyperlink" Target="http://www.ncbi.nlm.nih.gov/pubmed/?term=Schunkert%20H%5bAuthor%5d&amp;cauthor=true&amp;cauthor_uid=27618452" TargetMode="External"/><Relationship Id="rId259" Type="http://schemas.openxmlformats.org/officeDocument/2006/relationships/hyperlink" Target="http://www.ncbi.nlm.nih.gov/pubmed/?term=Wilsgaard%20T%5bAuthor%5d&amp;cauthor=true&amp;cauthor_uid=27618452" TargetMode="External"/><Relationship Id="rId23" Type="http://schemas.openxmlformats.org/officeDocument/2006/relationships/hyperlink" Target="http://www.ncbi.nlm.nih.gov/pubmed/?term=Kleber%20ME%5bAuthor%5d&amp;cauthor=true&amp;cauthor_uid=27618452" TargetMode="External"/><Relationship Id="rId119" Type="http://schemas.openxmlformats.org/officeDocument/2006/relationships/hyperlink" Target="http://www.ncbi.nlm.nih.gov/pubmed/?term=Gudnason%20V%5bAuthor%5d&amp;cauthor=true&amp;cauthor_uid=27618452" TargetMode="External"/><Relationship Id="rId270" Type="http://schemas.openxmlformats.org/officeDocument/2006/relationships/hyperlink" Target="http://www.ncbi.nlm.nih.gov/pubmed/?term=Mohlke%20KL%5bAuthor%5d&amp;cauthor=true&amp;cauthor_uid=27618452" TargetMode="External"/><Relationship Id="rId65" Type="http://schemas.openxmlformats.org/officeDocument/2006/relationships/hyperlink" Target="http://www.ncbi.nlm.nih.gov/pubmed/?term=Boerwinkle%20E%5bAuthor%5d&amp;cauthor=true&amp;cauthor_uid=27618452" TargetMode="External"/><Relationship Id="rId130" Type="http://schemas.openxmlformats.org/officeDocument/2006/relationships/hyperlink" Target="http://www.ncbi.nlm.nih.gov/pubmed/?term=Hirschhorn%20JN%5bAuthor%5d&amp;cauthor=true&amp;cauthor_uid=27618452" TargetMode="External"/><Relationship Id="rId172" Type="http://schemas.openxmlformats.org/officeDocument/2006/relationships/hyperlink" Target="http://www.ncbi.nlm.nih.gov/pubmed/?term=M%C3%BCller%20G%5bAuthor%5d&amp;cauthor=true&amp;cauthor_uid=27618452" TargetMode="External"/><Relationship Id="rId228" Type="http://schemas.openxmlformats.org/officeDocument/2006/relationships/hyperlink" Target="http://www.ncbi.nlm.nih.gov/pubmed/?term=Stirrups%20KE%5bAuthor%5d&amp;cauthor=true&amp;cauthor_uid=27618452" TargetMode="External"/><Relationship Id="rId13" Type="http://schemas.openxmlformats.org/officeDocument/2006/relationships/hyperlink" Target="http://www.ncbi.nlm.nih.gov/pubmed/?term=Petersen%20AK%5bAuthor%5d&amp;cauthor=true&amp;cauthor_uid=27618452" TargetMode="External"/><Relationship Id="rId109" Type="http://schemas.openxmlformats.org/officeDocument/2006/relationships/hyperlink" Target="http://www.ncbi.nlm.nih.gov/pubmed/?term=Gertow%20K%5bAuthor%5d&amp;cauthor=true&amp;cauthor_uid=27618452" TargetMode="External"/><Relationship Id="rId260" Type="http://schemas.openxmlformats.org/officeDocument/2006/relationships/hyperlink" Target="http://www.ncbi.nlm.nih.gov/pubmed/?term=Wilson%20JF%5bAuthor%5d&amp;cauthor=true&amp;cauthor_uid=27618452" TargetMode="External"/><Relationship Id="rId281" Type="http://schemas.openxmlformats.org/officeDocument/2006/relationships/hyperlink" Target="http://www.ncbi.nlm.nih.gov/pubmed/?term=Wong%20A%5bAuthor%5d&amp;cauthor=true&amp;cauthor_uid=27618452" TargetMode="External"/><Relationship Id="rId316" Type="http://schemas.openxmlformats.org/officeDocument/2006/relationships/hyperlink" Target="http://www.ncbi.nlm.nih.gov/pubmed/?term=Morris%20AP%5bAuthor%5d&amp;cauthor=true&amp;cauthor_uid=27618452" TargetMode="External"/><Relationship Id="rId34" Type="http://schemas.openxmlformats.org/officeDocument/2006/relationships/hyperlink" Target="http://www.ncbi.nlm.nih.gov/pubmed/?term=Folkersen%20L%5bAuthor%5d&amp;cauthor=true&amp;cauthor_uid=27618452" TargetMode="External"/><Relationship Id="rId55" Type="http://schemas.openxmlformats.org/officeDocument/2006/relationships/hyperlink" Target="http://www.ncbi.nlm.nih.gov/pubmed/?term=Axelsson%20T%5bAuthor%5d&amp;cauthor=true&amp;cauthor_uid=27618452" TargetMode="External"/><Relationship Id="rId76" Type="http://schemas.openxmlformats.org/officeDocument/2006/relationships/hyperlink" Target="http://www.ncbi.nlm.nih.gov/pubmed/?term=Chung%20RH%5bAuthor%5d&amp;cauthor=true&amp;cauthor_uid=27618452" TargetMode="External"/><Relationship Id="rId97" Type="http://schemas.openxmlformats.org/officeDocument/2006/relationships/hyperlink" Target="http://www.ncbi.nlm.nih.gov/pubmed/?term=Farrall%20M%5bAuthor%5d&amp;cauthor=true&amp;cauthor_uid=27618452" TargetMode="External"/><Relationship Id="rId120" Type="http://schemas.openxmlformats.org/officeDocument/2006/relationships/hyperlink" Target="http://www.ncbi.nlm.nih.gov/pubmed/?term=Gyllensten%20U%5bAuthor%5d&amp;cauthor=true&amp;cauthor_uid=27618452" TargetMode="External"/><Relationship Id="rId141" Type="http://schemas.openxmlformats.org/officeDocument/2006/relationships/hyperlink" Target="http://www.ncbi.nlm.nih.gov/pubmed/?term=Jensen%20RA%5bAuthor%5d&amp;cauthor=true&amp;cauthor_uid=27618452" TargetMode="External"/><Relationship Id="rId7" Type="http://schemas.openxmlformats.org/officeDocument/2006/relationships/hyperlink" Target="http://www.ncbi.nlm.nih.gov/pubmed/?term=Schmidt%20EM%5bAuthor%5d&amp;cauthor=true&amp;cauthor_uid=27618452" TargetMode="External"/><Relationship Id="rId162" Type="http://schemas.openxmlformats.org/officeDocument/2006/relationships/hyperlink" Target="http://www.ncbi.nlm.nih.gov/pubmed/?term=Lee%20IT%5bAuthor%5d&amp;cauthor=true&amp;cauthor_uid=27618452" TargetMode="External"/><Relationship Id="rId183" Type="http://schemas.openxmlformats.org/officeDocument/2006/relationships/hyperlink" Target="http://www.ncbi.nlm.nih.gov/pubmed/?term=Moilanen%20L%5bAuthor%5d&amp;cauthor=true&amp;cauthor_uid=27618452" TargetMode="External"/><Relationship Id="rId218" Type="http://schemas.openxmlformats.org/officeDocument/2006/relationships/hyperlink" Target="http://www.ncbi.nlm.nih.gov/pubmed/?term=Sebert%20S%5bAuthor%5d&amp;cauthor=true&amp;cauthor_uid=27618452" TargetMode="External"/><Relationship Id="rId239" Type="http://schemas.openxmlformats.org/officeDocument/2006/relationships/hyperlink" Target="http://www.ncbi.nlm.nih.gov/pubmed/?term=Tremoli%20E%5bAuthor%5d&amp;cauthor=true&amp;cauthor_uid=27618452" TargetMode="External"/><Relationship Id="rId250" Type="http://schemas.openxmlformats.org/officeDocument/2006/relationships/hyperlink" Target="http://www.ncbi.nlm.nih.gov/pubmed/?term=Voight%20BF%5bAuthor%5d&amp;cauthor=true&amp;cauthor_uid=27618452" TargetMode="External"/><Relationship Id="rId271" Type="http://schemas.openxmlformats.org/officeDocument/2006/relationships/hyperlink" Target="http://www.ncbi.nlm.nih.gov/pubmed/?term=Saleheen%20D%5bAuthor%5d&amp;cauthor=true&amp;cauthor_uid=27618452" TargetMode="External"/><Relationship Id="rId292" Type="http://schemas.openxmlformats.org/officeDocument/2006/relationships/hyperlink" Target="http://www.ncbi.nlm.nih.gov/pubmed/?term=Rauramaa%20R%5bAuthor%5d&amp;cauthor=true&amp;cauthor_uid=27618452" TargetMode="External"/><Relationship Id="rId306" Type="http://schemas.openxmlformats.org/officeDocument/2006/relationships/hyperlink" Target="http://www.ncbi.nlm.nih.gov/pubmed/?term=Kuulasmaa%20K%5bAuthor%5d&amp;cauthor=true&amp;cauthor_uid=27618452" TargetMode="External"/><Relationship Id="rId24" Type="http://schemas.openxmlformats.org/officeDocument/2006/relationships/hyperlink" Target="http://www.ncbi.nlm.nih.gov/pubmed/?term=Guo%20X%5bAuthor%5d&amp;cauthor=true&amp;cauthor_uid=27618452" TargetMode="External"/><Relationship Id="rId45" Type="http://schemas.openxmlformats.org/officeDocument/2006/relationships/hyperlink" Target="http://www.ncbi.nlm.nih.gov/pubmed/?term=Wu%20Y%5bAuthor%5d&amp;cauthor=true&amp;cauthor_uid=27618452" TargetMode="External"/><Relationship Id="rId66" Type="http://schemas.openxmlformats.org/officeDocument/2006/relationships/hyperlink" Target="http://www.ncbi.nlm.nih.gov/pubmed/?term=Bonnycastle%20LL%5bAuthor%5d&amp;cauthor=true&amp;cauthor_uid=27618452" TargetMode="External"/><Relationship Id="rId87" Type="http://schemas.openxmlformats.org/officeDocument/2006/relationships/hyperlink" Target="http://www.ncbi.nlm.nih.gov/pubmed/?term=Edkins%20S%5bAuthor%5d&amp;cauthor=true&amp;cauthor_uid=27618452" TargetMode="External"/><Relationship Id="rId110" Type="http://schemas.openxmlformats.org/officeDocument/2006/relationships/hyperlink" Target="http://www.ncbi.nlm.nih.gov/pubmed/?term=Gianfagna%20F%5bAuthor%5d&amp;cauthor=true&amp;cauthor_uid=27618452" TargetMode="External"/><Relationship Id="rId131" Type="http://schemas.openxmlformats.org/officeDocument/2006/relationships/hyperlink" Target="http://www.ncbi.nlm.nih.gov/pubmed/?term=Hofman%20A%5bAuthor%5d&amp;cauthor=true&amp;cauthor_uid=27618452" TargetMode="External"/><Relationship Id="rId152" Type="http://schemas.openxmlformats.org/officeDocument/2006/relationships/hyperlink" Target="http://www.ncbi.nlm.nih.gov/pubmed/?term=Komulainen%20P%5bAuthor%5d&amp;cauthor=true&amp;cauthor_uid=27618452" TargetMode="External"/><Relationship Id="rId173" Type="http://schemas.openxmlformats.org/officeDocument/2006/relationships/hyperlink" Target="http://www.ncbi.nlm.nih.gov/pubmed/?term=M%C3%BCller-Nurasyid%20M%5bAuthor%5d&amp;cauthor=true&amp;cauthor_uid=27618452" TargetMode="External"/><Relationship Id="rId194" Type="http://schemas.openxmlformats.org/officeDocument/2006/relationships/hyperlink" Target="http://www.ncbi.nlm.nih.gov/pubmed/?term=Paccaud%20F%5bAuthor%5d&amp;cauthor=true&amp;cauthor_uid=27618452" TargetMode="External"/><Relationship Id="rId208" Type="http://schemas.openxmlformats.org/officeDocument/2006/relationships/hyperlink" Target="http://www.ncbi.nlm.nih.gov/pubmed/?term=Renstr%C3%B6m%20F%5bAuthor%5d&amp;cauthor=true&amp;cauthor_uid=27618452" TargetMode="External"/><Relationship Id="rId229" Type="http://schemas.openxmlformats.org/officeDocument/2006/relationships/hyperlink" Target="http://www.ncbi.nlm.nih.gov/pubmed/?term=Stringham%20HM%5bAuthor%5d&amp;cauthor=true&amp;cauthor_uid=27618452" TargetMode="External"/><Relationship Id="rId240" Type="http://schemas.openxmlformats.org/officeDocument/2006/relationships/hyperlink" Target="http://www.ncbi.nlm.nih.gov/pubmed/?term=Uitterlinden%20AG%5bAuthor%5d&amp;cauthor=true&amp;cauthor_uid=27618452" TargetMode="External"/><Relationship Id="rId261" Type="http://schemas.openxmlformats.org/officeDocument/2006/relationships/hyperlink" Target="http://www.ncbi.nlm.nih.gov/pubmed/?term=Wong%20TY%5bAuthor%5d&amp;cauthor=true&amp;cauthor_uid=27618452" TargetMode="External"/><Relationship Id="rId14" Type="http://schemas.openxmlformats.org/officeDocument/2006/relationships/hyperlink" Target="http://www.ncbi.nlm.nih.gov/pubmed/?term=Pihur%20V%5bAuthor%5d&amp;cauthor=true&amp;cauthor_uid=27618452" TargetMode="External"/><Relationship Id="rId35" Type="http://schemas.openxmlformats.org/officeDocument/2006/relationships/hyperlink" Target="http://www.ncbi.nlm.nih.gov/pubmed/?term=Witkowska%20K%5bAuthor%5d&amp;cauthor=true&amp;cauthor_uid=27618452" TargetMode="External"/><Relationship Id="rId56" Type="http://schemas.openxmlformats.org/officeDocument/2006/relationships/hyperlink" Target="http://www.ncbi.nlm.nih.gov/pubmed/?term=Baldassarre%20D%5bAuthor%5d&amp;cauthor=true&amp;cauthor_uid=27618452" TargetMode="External"/><Relationship Id="rId77" Type="http://schemas.openxmlformats.org/officeDocument/2006/relationships/hyperlink" Target="http://www.ncbi.nlm.nih.gov/pubmed/?term=Collins%20FS%5bAuthor%5d&amp;cauthor=true&amp;cauthor_uid=27618452" TargetMode="External"/><Relationship Id="rId100" Type="http://schemas.openxmlformats.org/officeDocument/2006/relationships/hyperlink" Target="http://www.ncbi.nlm.nih.gov/pubmed/?term=Ferrucci%20L%5bAuthor%5d&amp;cauthor=true&amp;cauthor_uid=27618452" TargetMode="External"/><Relationship Id="rId282" Type="http://schemas.openxmlformats.org/officeDocument/2006/relationships/hyperlink" Target="http://www.ncbi.nlm.nih.gov/pubmed/?term=Lind%20L%5bAuthor%5d&amp;cauthor=true&amp;cauthor_uid=27618452" TargetMode="External"/><Relationship Id="rId317" Type="http://schemas.openxmlformats.org/officeDocument/2006/relationships/hyperlink" Target="http://www.ncbi.nlm.nih.gov/pubmed/?term=Newton-Cheh%20C%5bAuthor%5d&amp;cauthor=true&amp;cauthor_uid=27618452" TargetMode="External"/><Relationship Id="rId8" Type="http://schemas.openxmlformats.org/officeDocument/2006/relationships/hyperlink" Target="http://www.ncbi.nlm.nih.gov/pubmed/?term=Johnson%20T%5bAuthor%5d&amp;cauthor=true&amp;cauthor_uid=27618452" TargetMode="External"/><Relationship Id="rId98" Type="http://schemas.openxmlformats.org/officeDocument/2006/relationships/hyperlink" Target="http://www.ncbi.nlm.nih.gov/pubmed/?term=Felix%20JF%5bAuthor%5d&amp;cauthor=true&amp;cauthor_uid=27618452" TargetMode="External"/><Relationship Id="rId121" Type="http://schemas.openxmlformats.org/officeDocument/2006/relationships/hyperlink" Target="http://www.ncbi.nlm.nih.gov/pubmed/?term=Hallmans%20G%5bAuthor%5d&amp;cauthor=true&amp;cauthor_uid=27618452" TargetMode="External"/><Relationship Id="rId142" Type="http://schemas.openxmlformats.org/officeDocument/2006/relationships/hyperlink" Target="http://www.ncbi.nlm.nih.gov/pubmed/?term=K%C3%A4h%C3%B6nen%20M%5bAuthor%5d&amp;cauthor=true&amp;cauthor_uid=27618452" TargetMode="External"/><Relationship Id="rId163" Type="http://schemas.openxmlformats.org/officeDocument/2006/relationships/hyperlink" Target="http://www.ncbi.nlm.nih.gov/pubmed/?term=Lee%20WJ%5bAuthor%5d&amp;cauthor=true&amp;cauthor_uid=27618452" TargetMode="External"/><Relationship Id="rId184" Type="http://schemas.openxmlformats.org/officeDocument/2006/relationships/hyperlink" Target="http://www.ncbi.nlm.nih.gov/pubmed/?term=Montasser%20ME%5bAuthor%5d&amp;cauthor=true&amp;cauthor_uid=27618452" TargetMode="External"/><Relationship Id="rId219" Type="http://schemas.openxmlformats.org/officeDocument/2006/relationships/hyperlink" Target="http://www.ncbi.nlm.nih.gov/pubmed/?term=Sheu%20WH%5bAuthor%5d&amp;cauthor=true&amp;cauthor_uid=27618452" TargetMode="External"/><Relationship Id="rId230" Type="http://schemas.openxmlformats.org/officeDocument/2006/relationships/hyperlink" Target="http://www.ncbi.nlm.nih.gov/pubmed/?term=Sundstrom%20J%5bAuthor%5d&amp;cauthor=true&amp;cauthor_uid=27618452" TargetMode="External"/><Relationship Id="rId251" Type="http://schemas.openxmlformats.org/officeDocument/2006/relationships/hyperlink" Target="http://www.ncbi.nlm.nih.gov/pubmed/?term=Vollenweider%20P%5bAuthor%5d&amp;cauthor=true&amp;cauthor_uid=27618452" TargetMode="External"/><Relationship Id="rId25" Type="http://schemas.openxmlformats.org/officeDocument/2006/relationships/hyperlink" Target="http://www.ncbi.nlm.nih.gov/pubmed/?term=Lyytik%C3%A4inen%20LP%5bAuthor%5d&amp;cauthor=true&amp;cauthor_uid=27618452" TargetMode="External"/><Relationship Id="rId46" Type="http://schemas.openxmlformats.org/officeDocument/2006/relationships/hyperlink" Target="http://www.ncbi.nlm.nih.gov/pubmed/?term=Tayo%20BO%5bAuthor%5d&amp;cauthor=true&amp;cauthor_uid=27618452" TargetMode="External"/><Relationship Id="rId67" Type="http://schemas.openxmlformats.org/officeDocument/2006/relationships/hyperlink" Target="http://www.ncbi.nlm.nih.gov/pubmed/?term=Boomsma%20DI%5bAuthor%5d&amp;cauthor=true&amp;cauthor_uid=27618452" TargetMode="External"/><Relationship Id="rId272" Type="http://schemas.openxmlformats.org/officeDocument/2006/relationships/hyperlink" Target="http://www.ncbi.nlm.nih.gov/pubmed/?term=Lee%20JY%5bAuthor%5d&amp;cauthor=true&amp;cauthor_uid=27618452" TargetMode="External"/><Relationship Id="rId293" Type="http://schemas.openxmlformats.org/officeDocument/2006/relationships/hyperlink" Target="http://www.ncbi.nlm.nih.gov/pubmed/?term=Tuomilehto%20J%5bAuthor%5d&amp;cauthor=true&amp;cauthor_uid=27618452" TargetMode="External"/><Relationship Id="rId307" Type="http://schemas.openxmlformats.org/officeDocument/2006/relationships/hyperlink" Target="http://www.ncbi.nlm.nih.gov/pubmed/?term=Franks%20PW%5bAuthor%5d&amp;cauthor=true&amp;cauthor_uid=27618452" TargetMode="External"/><Relationship Id="rId88" Type="http://schemas.openxmlformats.org/officeDocument/2006/relationships/hyperlink" Target="http://www.ncbi.nlm.nih.gov/pubmed/?term=Eicher%20JD%5bAuthor%5d&amp;cauthor=true&amp;cauthor_uid=27618452" TargetMode="External"/><Relationship Id="rId111" Type="http://schemas.openxmlformats.org/officeDocument/2006/relationships/hyperlink" Target="http://www.ncbi.nlm.nih.gov/pubmed/?term=Gigante%20B%5bAuthor%5d&amp;cauthor=true&amp;cauthor_uid=27618452" TargetMode="External"/><Relationship Id="rId132" Type="http://schemas.openxmlformats.org/officeDocument/2006/relationships/hyperlink" Target="http://www.ncbi.nlm.nih.gov/pubmed/?term=Holmen%20J%5bAuthor%5d&amp;cauthor=true&amp;cauthor_uid=27618452" TargetMode="External"/><Relationship Id="rId153" Type="http://schemas.openxmlformats.org/officeDocument/2006/relationships/hyperlink" Target="http://www.ncbi.nlm.nih.gov/pubmed/?term=Kooner%20JS%5bAuthor%5d&amp;cauthor=true&amp;cauthor_uid=27618452" TargetMode="External"/><Relationship Id="rId174" Type="http://schemas.openxmlformats.org/officeDocument/2006/relationships/hyperlink" Target="http://www.ncbi.nlm.nih.gov/pubmed/?term=Mach%20F%5bAuthor%5d&amp;cauthor=true&amp;cauthor_uid=27618452" TargetMode="External"/><Relationship Id="rId195" Type="http://schemas.openxmlformats.org/officeDocument/2006/relationships/hyperlink" Target="http://www.ncbi.nlm.nih.gov/pubmed/?term=Palmer%20CD%5bAuthor%5d&amp;cauthor=true&amp;cauthor_uid=27618452" TargetMode="External"/><Relationship Id="rId209" Type="http://schemas.openxmlformats.org/officeDocument/2006/relationships/hyperlink" Target="http://www.ncbi.nlm.nih.gov/pubmed/?term=Rettig%20R%5bAuthor%5d&amp;cauthor=true&amp;cauthor_uid=27618452" TargetMode="External"/><Relationship Id="rId220" Type="http://schemas.openxmlformats.org/officeDocument/2006/relationships/hyperlink" Target="http://www.ncbi.nlm.nih.gov/pubmed/?term=Shin%20YA%5bAuthor%5d&amp;cauthor=true&amp;cauthor_uid=27618452" TargetMode="External"/><Relationship Id="rId241" Type="http://schemas.openxmlformats.org/officeDocument/2006/relationships/hyperlink" Target="http://www.ncbi.nlm.nih.gov/pubmed/?term=Uusitupa%20M%5bAuthor%5d&amp;cauthor=true&amp;cauthor_uid=27618452" TargetMode="External"/><Relationship Id="rId15" Type="http://schemas.openxmlformats.org/officeDocument/2006/relationships/hyperlink" Target="http://www.ncbi.nlm.nih.gov/pubmed/?term=Strawbridge%20RJ%5bAuthor%5d&amp;cauthor=true&amp;cauthor_uid=27618452" TargetMode="External"/><Relationship Id="rId36" Type="http://schemas.openxmlformats.org/officeDocument/2006/relationships/hyperlink" Target="http://www.ncbi.nlm.nih.gov/pubmed/?term=Pers%20TH%5bAuthor%5d&amp;cauthor=true&amp;cauthor_uid=27618452" TargetMode="External"/><Relationship Id="rId57" Type="http://schemas.openxmlformats.org/officeDocument/2006/relationships/hyperlink" Target="http://www.ncbi.nlm.nih.gov/pubmed/?term=Balkau%20B%5bAuthor%5d&amp;cauthor=true&amp;cauthor_uid=27618452" TargetMode="External"/><Relationship Id="rId262" Type="http://schemas.openxmlformats.org/officeDocument/2006/relationships/hyperlink" Target="http://www.ncbi.nlm.nih.gov/pubmed/?term=Yang%20TP%5bAuthor%5d&amp;cauthor=true&amp;cauthor_uid=27618452" TargetMode="External"/><Relationship Id="rId283" Type="http://schemas.openxmlformats.org/officeDocument/2006/relationships/hyperlink" Target="http://www.ncbi.nlm.nih.gov/pubmed/?term=Assimes%20TL%5bAuthor%5d&amp;cauthor=true&amp;cauthor_uid=27618452" TargetMode="External"/><Relationship Id="rId318" Type="http://schemas.openxmlformats.org/officeDocument/2006/relationships/hyperlink" Target="http://www.ncbi.nlm.nih.gov/pubmed/?term=Munroe%20PB%5bAuthor%5d&amp;cauthor=true&amp;cauthor_uid=27618452" TargetMode="External"/><Relationship Id="rId78" Type="http://schemas.openxmlformats.org/officeDocument/2006/relationships/hyperlink" Target="http://www.ncbi.nlm.nih.gov/pubmed/?term=Connell%20JM%5bAuthor%5d&amp;cauthor=true&amp;cauthor_uid=27618452" TargetMode="External"/><Relationship Id="rId99" Type="http://schemas.openxmlformats.org/officeDocument/2006/relationships/hyperlink" Target="http://www.ncbi.nlm.nih.gov/pubmed/?term=Ferri%C3%A8res%20J%5bAuthor%5d&amp;cauthor=true&amp;cauthor_uid=27618452" TargetMode="External"/><Relationship Id="rId101" Type="http://schemas.openxmlformats.org/officeDocument/2006/relationships/hyperlink" Target="http://www.ncbi.nlm.nih.gov/pubmed/?term=Fornage%20M%5bAuthor%5d&amp;cauthor=true&amp;cauthor_uid=27618452" TargetMode="External"/><Relationship Id="rId122" Type="http://schemas.openxmlformats.org/officeDocument/2006/relationships/hyperlink" Target="http://www.ncbi.nlm.nih.gov/pubmed/?term=Hartikainen%20AL%5bAuthor%5d&amp;cauthor=true&amp;cauthor_uid=27618452" TargetMode="External"/><Relationship Id="rId143" Type="http://schemas.openxmlformats.org/officeDocument/2006/relationships/hyperlink" Target="http://www.ncbi.nlm.nih.gov/pubmed/?term=Kang%20HM%5bAuthor%5d&amp;cauthor=true&amp;cauthor_uid=27618452" TargetMode="External"/><Relationship Id="rId164" Type="http://schemas.openxmlformats.org/officeDocument/2006/relationships/hyperlink" Target="http://www.ncbi.nlm.nih.gov/pubmed/?term=Levy%20D%5bAuthor%5d&amp;cauthor=true&amp;cauthor_uid=27618452" TargetMode="External"/><Relationship Id="rId185" Type="http://schemas.openxmlformats.org/officeDocument/2006/relationships/hyperlink" Target="http://www.ncbi.nlm.nih.gov/pubmed/?term=Morris%20AD%5bAuthor%5d&amp;cauthor=true&amp;cauthor_uid=27618452" TargetMode="External"/><Relationship Id="rId9" Type="http://schemas.openxmlformats.org/officeDocument/2006/relationships/hyperlink" Target="http://www.ncbi.nlm.nih.gov/pubmed/?term=Thorleifsson%20G%5bAuthor%5d&amp;cauthor=true&amp;cauthor_uid=27618452" TargetMode="External"/><Relationship Id="rId210" Type="http://schemas.openxmlformats.org/officeDocument/2006/relationships/hyperlink" Target="http://www.ncbi.nlm.nih.gov/pubmed/?term=Rice%20KM%5bAuthor%5d&amp;cauthor=true&amp;cauthor_uid=27618452" TargetMode="External"/><Relationship Id="rId26" Type="http://schemas.openxmlformats.org/officeDocument/2006/relationships/hyperlink" Target="http://www.ncbi.nlm.nih.gov/pubmed/?term=Fava%20C%5bAuthor%5d&amp;cauthor=true&amp;cauthor_uid=27618452" TargetMode="External"/><Relationship Id="rId231" Type="http://schemas.openxmlformats.org/officeDocument/2006/relationships/hyperlink" Target="http://www.ncbi.nlm.nih.gov/pubmed/?term=Swift%20AJ%5bAuthor%5d&amp;cauthor=true&amp;cauthor_uid=27618452" TargetMode="External"/><Relationship Id="rId252" Type="http://schemas.openxmlformats.org/officeDocument/2006/relationships/hyperlink" Target="http://www.ncbi.nlm.nih.gov/pubmed/?term=Wagner%20A%5bAuthor%5d&amp;cauthor=true&amp;cauthor_uid=27618452" TargetMode="External"/><Relationship Id="rId273" Type="http://schemas.openxmlformats.org/officeDocument/2006/relationships/hyperlink" Target="http://www.ncbi.nlm.nih.gov/pubmed/?term=Elliott%20P%5bAuthor%5d&amp;cauthor=true&amp;cauthor_uid=27618452" TargetMode="External"/><Relationship Id="rId294" Type="http://schemas.openxmlformats.org/officeDocument/2006/relationships/hyperlink" Target="http://www.ncbi.nlm.nih.gov/pubmed/?term=Ingelsson%20E%5bAuthor%5d&amp;cauthor=true&amp;cauthor_uid=27618452" TargetMode="External"/><Relationship Id="rId308" Type="http://schemas.openxmlformats.org/officeDocument/2006/relationships/hyperlink" Target="http://www.ncbi.nlm.nih.gov/pubmed/?term=Hamsten%20A%5bAuthor%5d&amp;cauthor=true&amp;cauthor_uid=27618452" TargetMode="External"/><Relationship Id="rId47" Type="http://schemas.openxmlformats.org/officeDocument/2006/relationships/hyperlink" Target="http://www.ncbi.nlm.nih.gov/pubmed/?term=Bochud%20M%5bAuthor%5d&amp;cauthor=true&amp;cauthor_uid=27618452" TargetMode="External"/><Relationship Id="rId68" Type="http://schemas.openxmlformats.org/officeDocument/2006/relationships/hyperlink" Target="http://www.ncbi.nlm.nih.gov/pubmed/?term=Bornstein%20SR%5bAuthor%5d&amp;cauthor=true&amp;cauthor_uid=27618452" TargetMode="External"/><Relationship Id="rId89" Type="http://schemas.openxmlformats.org/officeDocument/2006/relationships/hyperlink" Target="http://www.ncbi.nlm.nih.gov/pubmed/?term=Elosua%20R%5bAuthor%5d&amp;cauthor=true&amp;cauthor_uid=27618452" TargetMode="External"/><Relationship Id="rId112" Type="http://schemas.openxmlformats.org/officeDocument/2006/relationships/hyperlink" Target="http://www.ncbi.nlm.nih.gov/pubmed/?term=Giulianini%20F%5bAuthor%5d&amp;cauthor=true&amp;cauthor_uid=27618452" TargetMode="External"/><Relationship Id="rId133" Type="http://schemas.openxmlformats.org/officeDocument/2006/relationships/hyperlink" Target="http://www.ncbi.nlm.nih.gov/pubmed/?term=Holmen%20OL%5bAuthor%5d&amp;cauthor=true&amp;cauthor_uid=27618452" TargetMode="External"/><Relationship Id="rId154" Type="http://schemas.openxmlformats.org/officeDocument/2006/relationships/hyperlink" Target="http://www.ncbi.nlm.nih.gov/pubmed/?term=Kosova%20G%5bAuthor%5d&amp;cauthor=true&amp;cauthor_uid=27618452" TargetMode="External"/><Relationship Id="rId175" Type="http://schemas.openxmlformats.org/officeDocument/2006/relationships/hyperlink" Target="http://www.ncbi.nlm.nih.gov/pubmed/?term=Markus%20HS%5bAuthor%5d&amp;cauthor=true&amp;cauthor_uid=27618452" TargetMode="External"/><Relationship Id="rId196" Type="http://schemas.openxmlformats.org/officeDocument/2006/relationships/hyperlink" Target="http://www.ncbi.nlm.nih.gov/pubmed/?term=Parsa%20A%5bAuthor%5d&amp;cauthor=true&amp;cauthor_uid=27618452" TargetMode="External"/><Relationship Id="rId200" Type="http://schemas.openxmlformats.org/officeDocument/2006/relationships/hyperlink" Target="http://www.ncbi.nlm.nih.gov/pubmed/?term=Peters%20A%5bAuthor%5d&amp;cauthor=true&amp;cauthor_uid=27618452" TargetMode="External"/><Relationship Id="rId16" Type="http://schemas.openxmlformats.org/officeDocument/2006/relationships/hyperlink" Target="http://www.ncbi.nlm.nih.gov/pubmed/?term=Shungin%20D%5bAuthor%5d&amp;cauthor=true&amp;cauthor_uid=27618452" TargetMode="External"/><Relationship Id="rId221" Type="http://schemas.openxmlformats.org/officeDocument/2006/relationships/hyperlink" Target="http://www.ncbi.nlm.nih.gov/pubmed/?term=Sim%20X%5bAuthor%5d&amp;cauthor=true&amp;cauthor_uid=27618452" TargetMode="External"/><Relationship Id="rId242" Type="http://schemas.openxmlformats.org/officeDocument/2006/relationships/hyperlink" Target="http://www.ncbi.nlm.nih.gov/pubmed/?term=Vaez%20A%5bAuthor%5d&amp;cauthor=true&amp;cauthor_uid=27618452" TargetMode="External"/><Relationship Id="rId263" Type="http://schemas.openxmlformats.org/officeDocument/2006/relationships/hyperlink" Target="http://www.ncbi.nlm.nih.gov/pubmed/?term=Yao%20J%5bAuthor%5d&amp;cauthor=true&amp;cauthor_uid=27618452" TargetMode="External"/><Relationship Id="rId284" Type="http://schemas.openxmlformats.org/officeDocument/2006/relationships/hyperlink" Target="http://www.ncbi.nlm.nih.gov/pubmed/?term=Nj%C3%B8lstad%20I%5bAuthor%5d&amp;cauthor=true&amp;cauthor_uid=27618452" TargetMode="External"/><Relationship Id="rId37" Type="http://schemas.openxmlformats.org/officeDocument/2006/relationships/hyperlink" Target="http://www.ncbi.nlm.nih.gov/pubmed/?term=Joehanes%20R%5bAuthor%5d&amp;cauthor=true&amp;cauthor_uid=27618452" TargetMode="External"/><Relationship Id="rId58" Type="http://schemas.openxmlformats.org/officeDocument/2006/relationships/hyperlink" Target="http://www.ncbi.nlm.nih.gov/pubmed/?term=Bandinelli%20S%5bAuthor%5d&amp;cauthor=true&amp;cauthor_uid=27618452" TargetMode="External"/><Relationship Id="rId79" Type="http://schemas.openxmlformats.org/officeDocument/2006/relationships/hyperlink" Target="http://www.ncbi.nlm.nih.gov/pubmed/?term=D%C3%B6ring%20A%5bAuthor%5d&amp;cauthor=true&amp;cauthor_uid=27618452" TargetMode="External"/><Relationship Id="rId102" Type="http://schemas.openxmlformats.org/officeDocument/2006/relationships/hyperlink" Target="http://www.ncbi.nlm.nih.gov/pubmed/?term=Forrester%20T%5bAuthor%5d&amp;cauthor=true&amp;cauthor_uid=27618452" TargetMode="External"/><Relationship Id="rId123" Type="http://schemas.openxmlformats.org/officeDocument/2006/relationships/hyperlink" Target="http://www.ncbi.nlm.nih.gov/pubmed/?term=Hassinen%20M%5bAuthor%5d&amp;cauthor=true&amp;cauthor_uid=27618452" TargetMode="External"/><Relationship Id="rId144" Type="http://schemas.openxmlformats.org/officeDocument/2006/relationships/hyperlink" Target="http://www.ncbi.nlm.nih.gov/pubmed/?term=Kathiresan%20S%5bAuthor%5d&amp;cauthor=true&amp;cauthor_uid=27618452" TargetMode="External"/><Relationship Id="rId90" Type="http://schemas.openxmlformats.org/officeDocument/2006/relationships/hyperlink" Target="http://www.ncbi.nlm.nih.gov/pubmed/?term=Enroth%20S%5bAuthor%5d&amp;cauthor=true&amp;cauthor_uid=27618452" TargetMode="External"/><Relationship Id="rId165" Type="http://schemas.openxmlformats.org/officeDocument/2006/relationships/hyperlink" Target="http://www.ncbi.nlm.nih.gov/pubmed/?term=Li%20X%5bAuthor%5d&amp;cauthor=true&amp;cauthor_uid=27618452" TargetMode="External"/><Relationship Id="rId186" Type="http://schemas.openxmlformats.org/officeDocument/2006/relationships/hyperlink" Target="http://www.ncbi.nlm.nih.gov/pubmed/?term=Morrison%20AC%5bAuthor%5d&amp;cauthor=true&amp;cauthor_uid=27618452" TargetMode="External"/><Relationship Id="rId211" Type="http://schemas.openxmlformats.org/officeDocument/2006/relationships/hyperlink" Target="http://www.ncbi.nlm.nih.gov/pubmed/?term=Roberts%20R%5bAuthor%5d&amp;cauthor=true&amp;cauthor_uid=27618452" TargetMode="External"/><Relationship Id="rId232" Type="http://schemas.openxmlformats.org/officeDocument/2006/relationships/hyperlink" Target="http://www.ncbi.nlm.nih.gov/pubmed/?term=Syv%C3%A4nen%20AC%5bAuthor%5d&amp;cauthor=true&amp;cauthor_uid=27618452" TargetMode="External"/><Relationship Id="rId253" Type="http://schemas.openxmlformats.org/officeDocument/2006/relationships/hyperlink" Target="http://www.ncbi.nlm.nih.gov/pubmed/?term=Wain%20LV%5bAuthor%5d&amp;cauthor=true&amp;cauthor_uid=27618452" TargetMode="External"/><Relationship Id="rId274" Type="http://schemas.openxmlformats.org/officeDocument/2006/relationships/hyperlink" Target="http://www.ncbi.nlm.nih.gov/pubmed/?term=Gierman%20HJ%5bAuthor%5d&amp;cauthor=true&amp;cauthor_uid=27618452" TargetMode="External"/><Relationship Id="rId295" Type="http://schemas.openxmlformats.org/officeDocument/2006/relationships/hyperlink" Target="http://www.ncbi.nlm.nih.gov/pubmed/?term=Lehtim%C3%A4ki%20T%5bAuthor%5d&amp;cauthor=true&amp;cauthor_uid=27618452" TargetMode="External"/><Relationship Id="rId309" Type="http://schemas.openxmlformats.org/officeDocument/2006/relationships/hyperlink" Target="http://www.ncbi.nlm.nih.gov/pubmed/?term=Wichmann%20HE%5bAuthor%5d&amp;cauthor=true&amp;cauthor_uid=27618452" TargetMode="External"/><Relationship Id="rId27" Type="http://schemas.openxmlformats.org/officeDocument/2006/relationships/hyperlink" Target="http://www.ncbi.nlm.nih.gov/pubmed/?term=Eriksson%20N%5bAuthor%5d&amp;cauthor=true&amp;cauthor_uid=27618452" TargetMode="External"/><Relationship Id="rId48" Type="http://schemas.openxmlformats.org/officeDocument/2006/relationships/hyperlink" Target="http://www.ncbi.nlm.nih.gov/pubmed/?term=CHARGE-EchoGen%20Consortium%5bCorporate%20Author%5d" TargetMode="External"/><Relationship Id="rId69" Type="http://schemas.openxmlformats.org/officeDocument/2006/relationships/hyperlink" Target="http://www.ncbi.nlm.nih.gov/pubmed/?term=Brown%20MJ%5bAuthor%5d&amp;cauthor=true&amp;cauthor_uid=27618452" TargetMode="External"/><Relationship Id="rId113" Type="http://schemas.openxmlformats.org/officeDocument/2006/relationships/hyperlink" Target="http://www.ncbi.nlm.nih.gov/pubmed/?term=Goel%20A%5bAuthor%5d&amp;cauthor=true&amp;cauthor_uid=27618452" TargetMode="External"/><Relationship Id="rId134" Type="http://schemas.openxmlformats.org/officeDocument/2006/relationships/hyperlink" Target="http://www.ncbi.nlm.nih.gov/pubmed/?term=Hottenga%20JJ%5bAuthor%5d&amp;cauthor=true&amp;cauthor_uid=27618452" TargetMode="External"/><Relationship Id="rId80" Type="http://schemas.openxmlformats.org/officeDocument/2006/relationships/hyperlink" Target="http://www.ncbi.nlm.nih.gov/pubmed/?term=Dallongeville%20J%5bAuthor%5d&amp;cauthor=true&amp;cauthor_uid=27618452" TargetMode="External"/><Relationship Id="rId155" Type="http://schemas.openxmlformats.org/officeDocument/2006/relationships/hyperlink" Target="http://www.ncbi.nlm.nih.gov/pubmed/?term=Krauss%20RM%5bAuthor%5d&amp;cauthor=true&amp;cauthor_uid=27618452" TargetMode="External"/><Relationship Id="rId176" Type="http://schemas.openxmlformats.org/officeDocument/2006/relationships/hyperlink" Target="http://www.ncbi.nlm.nih.gov/pubmed/?term=Marouli%20E%5bAuthor%5d&amp;cauthor=true&amp;cauthor_uid=27618452" TargetMode="External"/><Relationship Id="rId197" Type="http://schemas.openxmlformats.org/officeDocument/2006/relationships/hyperlink" Target="http://www.ncbi.nlm.nih.gov/pubmed/?term=Pedersen%20NL%5bAuthor%5d&amp;cauthor=true&amp;cauthor_uid=27618452" TargetMode="External"/><Relationship Id="rId201" Type="http://schemas.openxmlformats.org/officeDocument/2006/relationships/hyperlink" Target="http://www.ncbi.nlm.nih.gov/pubmed/?term=Poulter%20N%5bAuthor%5d&amp;cauthor=true&amp;cauthor_uid=27618452" TargetMode="External"/><Relationship Id="rId222" Type="http://schemas.openxmlformats.org/officeDocument/2006/relationships/hyperlink" Target="http://www.ncbi.nlm.nih.gov/pubmed/?term=Smit%20JH%5bAuthor%5d&amp;cauthor=true&amp;cauthor_uid=27618452" TargetMode="External"/><Relationship Id="rId243" Type="http://schemas.openxmlformats.org/officeDocument/2006/relationships/hyperlink" Target="http://www.ncbi.nlm.nih.gov/pubmed/?term=Vaidya%20D%5bAuthor%5d&amp;cauthor=true&amp;cauthor_uid=27618452" TargetMode="External"/><Relationship Id="rId264" Type="http://schemas.openxmlformats.org/officeDocument/2006/relationships/hyperlink" Target="http://www.ncbi.nlm.nih.gov/pubmed/?term=Yengo%20L%5bAuthor%5d&amp;cauthor=true&amp;cauthor_uid=27618452" TargetMode="External"/><Relationship Id="rId285" Type="http://schemas.openxmlformats.org/officeDocument/2006/relationships/hyperlink" Target="http://www.ncbi.nlm.nih.gov/pubmed/?term=Schwarz%20PE%5bAuthor%5d&amp;cauthor=true&amp;cauthor_uid=27618452" TargetMode="External"/><Relationship Id="rId17" Type="http://schemas.openxmlformats.org/officeDocument/2006/relationships/hyperlink" Target="http://www.ncbi.nlm.nih.gov/pubmed/?term=Hughes%20MF%5bAuthor%5d&amp;cauthor=true&amp;cauthor_uid=27618452" TargetMode="External"/><Relationship Id="rId38" Type="http://schemas.openxmlformats.org/officeDocument/2006/relationships/hyperlink" Target="http://www.ncbi.nlm.nih.gov/pubmed/?term=Kim%20SK%5bAuthor%5d&amp;cauthor=true&amp;cauthor_uid=27618452" TargetMode="External"/><Relationship Id="rId59" Type="http://schemas.openxmlformats.org/officeDocument/2006/relationships/hyperlink" Target="http://www.ncbi.nlm.nih.gov/pubmed/?term=Barnes%20MR%5bAuthor%5d&amp;cauthor=true&amp;cauthor_uid=27618452" TargetMode="External"/><Relationship Id="rId103" Type="http://schemas.openxmlformats.org/officeDocument/2006/relationships/hyperlink" Target="http://www.ncbi.nlm.nih.gov/pubmed/?term=Franceschini%20N%5bAuthor%5d&amp;cauthor=true&amp;cauthor_uid=27618452" TargetMode="External"/><Relationship Id="rId124" Type="http://schemas.openxmlformats.org/officeDocument/2006/relationships/hyperlink" Target="http://www.ncbi.nlm.nih.gov/pubmed/?term=Havulinna%20AS%5bAuthor%5d&amp;cauthor=true&amp;cauthor_uid=27618452" TargetMode="External"/><Relationship Id="rId310" Type="http://schemas.openxmlformats.org/officeDocument/2006/relationships/hyperlink" Target="http://www.ncbi.nlm.nih.gov/pubmed/?term=Palmer%20CN%5bAuthor%5d&amp;cauthor=true&amp;cauthor_uid=27618452" TargetMode="External"/><Relationship Id="rId70" Type="http://schemas.openxmlformats.org/officeDocument/2006/relationships/hyperlink" Target="http://www.ncbi.nlm.nih.gov/pubmed/?term=Burnier%20M%5bAuthor%5d&amp;cauthor=true&amp;cauthor_uid=27618452" TargetMode="External"/><Relationship Id="rId91" Type="http://schemas.openxmlformats.org/officeDocument/2006/relationships/hyperlink" Target="http://www.ncbi.nlm.nih.gov/pubmed/?term=Erdmann%20J%5bAuthor%5d&amp;cauthor=true&amp;cauthor_uid=27618452" TargetMode="External"/><Relationship Id="rId145" Type="http://schemas.openxmlformats.org/officeDocument/2006/relationships/hyperlink" Target="http://www.ncbi.nlm.nih.gov/pubmed/?term=Keating%20BJ%5bAuthor%5d&amp;cauthor=true&amp;cauthor_uid=27618452" TargetMode="External"/><Relationship Id="rId166" Type="http://schemas.openxmlformats.org/officeDocument/2006/relationships/hyperlink" Target="http://www.ncbi.nlm.nih.gov/pubmed/?term=Liang%20KW%5bAuthor%5d&amp;cauthor=true&amp;cauthor_uid=27618452" TargetMode="External"/><Relationship Id="rId187" Type="http://schemas.openxmlformats.org/officeDocument/2006/relationships/hyperlink" Target="http://www.ncbi.nlm.nih.gov/pubmed/?term=Mulas%20A%5bAuthor%5d&amp;cauthor=true&amp;cauthor_uid=27618452" TargetMode="External"/><Relationship Id="rId1" Type="http://schemas.openxmlformats.org/officeDocument/2006/relationships/slideLayout" Target="../slideLayouts/slideLayout70.xml"/><Relationship Id="rId212" Type="http://schemas.openxmlformats.org/officeDocument/2006/relationships/hyperlink" Target="http://www.ncbi.nlm.nih.gov/pubmed/?term=Rose%20LM%5bAuthor%5d&amp;cauthor=true&amp;cauthor_uid=27618452" TargetMode="External"/><Relationship Id="rId233" Type="http://schemas.openxmlformats.org/officeDocument/2006/relationships/hyperlink" Target="http://www.ncbi.nlm.nih.gov/pubmed/?term=Tai%20ES%5bAuthor%5d&amp;cauthor=true&amp;cauthor_uid=27618452" TargetMode="External"/><Relationship Id="rId254" Type="http://schemas.openxmlformats.org/officeDocument/2006/relationships/hyperlink" Target="http://www.ncbi.nlm.nih.gov/pubmed/?term=Wareham%20NJ%5bAuthor%5d&amp;cauthor=true&amp;cauthor_uid=27618452" TargetMode="External"/><Relationship Id="rId28" Type="http://schemas.openxmlformats.org/officeDocument/2006/relationships/hyperlink" Target="http://www.ncbi.nlm.nih.gov/pubmed/?term=Nolte%20IM%5bAuthor%5d&amp;cauthor=true&amp;cauthor_uid=27618452" TargetMode="External"/><Relationship Id="rId49" Type="http://schemas.openxmlformats.org/officeDocument/2006/relationships/hyperlink" Target="http://www.ncbi.nlm.nih.gov/pubmed/?term=CHARGE-HF%20Consortium%5bCorporate%20Author%5d" TargetMode="External"/><Relationship Id="rId114" Type="http://schemas.openxmlformats.org/officeDocument/2006/relationships/hyperlink" Target="http://www.ncbi.nlm.nih.gov/pubmed/?term=Goodall%20AH%5bAuthor%5d&amp;cauthor=true&amp;cauthor_uid=27618452" TargetMode="External"/><Relationship Id="rId275" Type="http://schemas.openxmlformats.org/officeDocument/2006/relationships/hyperlink" Target="http://www.ncbi.nlm.nih.gov/pubmed/?term=Willer%20CJ%5bAuthor%5d&amp;cauthor=true&amp;cauthor_uid=27618452" TargetMode="External"/><Relationship Id="rId296" Type="http://schemas.openxmlformats.org/officeDocument/2006/relationships/hyperlink" Target="http://www.ncbi.nlm.nih.gov/pubmed/?term=Hveem%20K%5bAuthor%5d&amp;cauthor=true&amp;cauthor_uid=27618452" TargetMode="External"/><Relationship Id="rId300" Type="http://schemas.openxmlformats.org/officeDocument/2006/relationships/hyperlink" Target="http://www.ncbi.nlm.nih.gov/pubmed/?term=Salomaa%20V%5bAuthor%5d&amp;cauthor=true&amp;cauthor_uid=27618452" TargetMode="External"/><Relationship Id="rId60" Type="http://schemas.openxmlformats.org/officeDocument/2006/relationships/hyperlink" Target="http://www.ncbi.nlm.nih.gov/pubmed/?term=Barroso%20I%5bAuthor%5d&amp;cauthor=true&amp;cauthor_uid=27618452" TargetMode="External"/><Relationship Id="rId81" Type="http://schemas.openxmlformats.org/officeDocument/2006/relationships/hyperlink" Target="http://www.ncbi.nlm.nih.gov/pubmed/?term=Danesh%20J%5bAuthor%5d&amp;cauthor=true&amp;cauthor_uid=27618452" TargetMode="External"/><Relationship Id="rId135" Type="http://schemas.openxmlformats.org/officeDocument/2006/relationships/hyperlink" Target="http://www.ncbi.nlm.nih.gov/pubmed/?term=Howard%20P%5bAuthor%5d&amp;cauthor=true&amp;cauthor_uid=27618452" TargetMode="External"/><Relationship Id="rId156" Type="http://schemas.openxmlformats.org/officeDocument/2006/relationships/hyperlink" Target="http://www.ncbi.nlm.nih.gov/pubmed/?term=Kuh%20D%5bAuthor%5d&amp;cauthor=true&amp;cauthor_uid=27618452" TargetMode="External"/><Relationship Id="rId177" Type="http://schemas.openxmlformats.org/officeDocument/2006/relationships/hyperlink" Target="http://www.ncbi.nlm.nih.gov/pubmed/?term=McCarthy%20MI%5bAuthor%5d&amp;cauthor=true&amp;cauthor_uid=27618452" TargetMode="External"/><Relationship Id="rId198" Type="http://schemas.openxmlformats.org/officeDocument/2006/relationships/hyperlink" Target="http://www.ncbi.nlm.nih.gov/pubmed/?term=Penninx%20BW%5bAuthor%5d&amp;cauthor=true&amp;cauthor_uid=27618452" TargetMode="External"/><Relationship Id="rId202" Type="http://schemas.openxmlformats.org/officeDocument/2006/relationships/hyperlink" Target="http://www.ncbi.nlm.nih.gov/pubmed/?term=Pramstaller%20PP%5bAuthor%5d&amp;cauthor=true&amp;cauthor_uid=27618452" TargetMode="External"/><Relationship Id="rId223" Type="http://schemas.openxmlformats.org/officeDocument/2006/relationships/hyperlink" Target="http://www.ncbi.nlm.nih.gov/pubmed/?term=Smith%20AV%5bAuthor%5d&amp;cauthor=true&amp;cauthor_uid=27618452" TargetMode="External"/><Relationship Id="rId244" Type="http://schemas.openxmlformats.org/officeDocument/2006/relationships/hyperlink" Target="http://www.ncbi.nlm.nih.gov/pubmed/?term=van%20Duijn%20CM%5bAuthor%5d&amp;cauthor=true&amp;cauthor_uid=27618452" TargetMode="External"/><Relationship Id="rId18" Type="http://schemas.openxmlformats.org/officeDocument/2006/relationships/hyperlink" Target="http://www.ncbi.nlm.nih.gov/pubmed/?term=Meirelles%20O%5bAuthor%5d&amp;cauthor=true&amp;cauthor_uid=27618452" TargetMode="External"/><Relationship Id="rId39" Type="http://schemas.openxmlformats.org/officeDocument/2006/relationships/hyperlink" Target="http://www.ncbi.nlm.nih.gov/pubmed/?term=Lataniotis%20L%5bAuthor%5d&amp;cauthor=true&amp;cauthor_uid=27618452" TargetMode="External"/><Relationship Id="rId265" Type="http://schemas.openxmlformats.org/officeDocument/2006/relationships/hyperlink" Target="http://www.ncbi.nlm.nih.gov/pubmed/?term=Zhang%20W%5bAuthor%5d&amp;cauthor=true&amp;cauthor_uid=27618452" TargetMode="External"/><Relationship Id="rId286" Type="http://schemas.openxmlformats.org/officeDocument/2006/relationships/hyperlink" Target="http://www.ncbi.nlm.nih.gov/pubmed/?term=Langenberg%20C%5bAuthor%5d&amp;cauthor=true&amp;cauthor_uid=27618452" TargetMode="External"/><Relationship Id="rId50" Type="http://schemas.openxmlformats.org/officeDocument/2006/relationships/hyperlink" Target="http://www.ncbi.nlm.nih.gov/pubmed/?term=Wellcome%20Trust%20Case%20Control%20Consortium%5bCorporate%20Author%5d" TargetMode="External"/><Relationship Id="rId104" Type="http://schemas.openxmlformats.org/officeDocument/2006/relationships/hyperlink" Target="http://www.ncbi.nlm.nih.gov/pubmed/?term=Franco%20OH%5bAuthor%5d&amp;cauthor=true&amp;cauthor_uid=27618452" TargetMode="External"/><Relationship Id="rId125" Type="http://schemas.openxmlformats.org/officeDocument/2006/relationships/hyperlink" Target="http://www.ncbi.nlm.nih.gov/pubmed/?term=Hayward%20C%5bAuthor%5d&amp;cauthor=true&amp;cauthor_uid=27618452" TargetMode="External"/><Relationship Id="rId146" Type="http://schemas.openxmlformats.org/officeDocument/2006/relationships/hyperlink" Target="http://www.ncbi.nlm.nih.gov/pubmed/?term=Khaw%20KT%5bAuthor%5d&amp;cauthor=true&amp;cauthor_uid=27618452" TargetMode="External"/><Relationship Id="rId167" Type="http://schemas.openxmlformats.org/officeDocument/2006/relationships/hyperlink" Target="http://www.ncbi.nlm.nih.gov/pubmed/?term=Lin%20H%5bAuthor%5d&amp;cauthor=true&amp;cauthor_uid=27618452" TargetMode="External"/><Relationship Id="rId188" Type="http://schemas.openxmlformats.org/officeDocument/2006/relationships/hyperlink" Target="http://www.ncbi.nlm.nih.gov/pubmed/?term=Nagaraja%20R%5bAuthor%5d&amp;cauthor=true&amp;cauthor_uid=27618452" TargetMode="External"/><Relationship Id="rId311" Type="http://schemas.openxmlformats.org/officeDocument/2006/relationships/hyperlink" Target="http://www.ncbi.nlm.nih.gov/pubmed/?term=Stefansson%20K%5bAuthor%5d&amp;cauthor=true&amp;cauthor_uid=27618452" TargetMode="External"/><Relationship Id="rId71" Type="http://schemas.openxmlformats.org/officeDocument/2006/relationships/hyperlink" Target="http://www.ncbi.nlm.nih.gov/pubmed/?term=Cabrera%20CP%5bAuthor%5d&amp;cauthor=true&amp;cauthor_uid=27618452" TargetMode="External"/><Relationship Id="rId92" Type="http://schemas.openxmlformats.org/officeDocument/2006/relationships/hyperlink" Target="http://www.ncbi.nlm.nih.gov/pubmed/?term=Eriksson%20P%5bAuthor%5d&amp;cauthor=true&amp;cauthor_uid=27618452" TargetMode="External"/><Relationship Id="rId213" Type="http://schemas.openxmlformats.org/officeDocument/2006/relationships/hyperlink" Target="http://www.ncbi.nlm.nih.gov/pubmed/?term=Rossouw%20J%5bAuthor%5d&amp;cauthor=true&amp;cauthor_uid=27618452" TargetMode="External"/><Relationship Id="rId234" Type="http://schemas.openxmlformats.org/officeDocument/2006/relationships/hyperlink" Target="http://www.ncbi.nlm.nih.gov/pubmed/?term=Tanaka%20T%5bAuthor%5d&amp;cauthor=true&amp;cauthor_uid=27618452" TargetMode="External"/><Relationship Id="rId2" Type="http://schemas.openxmlformats.org/officeDocument/2006/relationships/hyperlink" Target="http://www.ncbi.nlm.nih.gov/pubmed/27618452" TargetMode="External"/><Relationship Id="rId29" Type="http://schemas.openxmlformats.org/officeDocument/2006/relationships/hyperlink" Target="http://www.ncbi.nlm.nih.gov/pubmed/?term=Magnusson%20PK%5bAuthor%5d&amp;cauthor=true&amp;cauthor_uid=27618452" TargetMode="External"/><Relationship Id="rId255" Type="http://schemas.openxmlformats.org/officeDocument/2006/relationships/hyperlink" Target="http://www.ncbi.nlm.nih.gov/pubmed/?term=Watkins%20H%5bAuthor%5d&amp;cauthor=true&amp;cauthor_uid=27618452" TargetMode="External"/><Relationship Id="rId276" Type="http://schemas.openxmlformats.org/officeDocument/2006/relationships/hyperlink" Target="http://www.ncbi.nlm.nih.gov/pubmed/?term=Franke%20L%5bAuthor%5d&amp;cauthor=true&amp;cauthor_uid=27618452" TargetMode="External"/><Relationship Id="rId297" Type="http://schemas.openxmlformats.org/officeDocument/2006/relationships/hyperlink" Target="http://www.ncbi.nlm.nih.gov/pubmed/?term=Palmas%20W%5bAuthor%5d&amp;cauthor=true&amp;cauthor_uid=27618452" TargetMode="External"/><Relationship Id="rId40" Type="http://schemas.openxmlformats.org/officeDocument/2006/relationships/hyperlink" Target="http://www.ncbi.nlm.nih.gov/pubmed/?term=Jansen%20R%5bAuthor%5d&amp;cauthor=true&amp;cauthor_uid=27618452" TargetMode="External"/><Relationship Id="rId115" Type="http://schemas.openxmlformats.org/officeDocument/2006/relationships/hyperlink" Target="http://www.ncbi.nlm.nih.gov/pubmed/?term=Goodarzi%20MO%5bAuthor%5d&amp;cauthor=true&amp;cauthor_uid=27618452" TargetMode="External"/><Relationship Id="rId136" Type="http://schemas.openxmlformats.org/officeDocument/2006/relationships/hyperlink" Target="http://www.ncbi.nlm.nih.gov/pubmed/?term=Hsiung%20CA%5bAuthor%5d&amp;cauthor=true&amp;cauthor_uid=27618452" TargetMode="External"/><Relationship Id="rId157" Type="http://schemas.openxmlformats.org/officeDocument/2006/relationships/hyperlink" Target="http://www.ncbi.nlm.nih.gov/pubmed/?term=Kutalik%20Z%5bAuthor%5d&amp;cauthor=true&amp;cauthor_uid=27618452" TargetMode="External"/><Relationship Id="rId178" Type="http://schemas.openxmlformats.org/officeDocument/2006/relationships/hyperlink" Target="http://www.ncbi.nlm.nih.gov/pubmed/?term=McKenzie%20CA%5bAuthor%5d&amp;cauthor=true&amp;cauthor_uid=27618452" TargetMode="External"/><Relationship Id="rId301" Type="http://schemas.openxmlformats.org/officeDocument/2006/relationships/hyperlink" Target="http://www.ncbi.nlm.nih.gov/pubmed/?term=Chen%20YI%5bAuthor%5d&amp;cauthor=true&amp;cauthor_uid=27618452" TargetMode="External"/><Relationship Id="rId61" Type="http://schemas.openxmlformats.org/officeDocument/2006/relationships/hyperlink" Target="http://www.ncbi.nlm.nih.gov/pubmed/?term=Bevan%20S%5bAuthor%5d&amp;cauthor=true&amp;cauthor_uid=27618452" TargetMode="External"/><Relationship Id="rId82" Type="http://schemas.openxmlformats.org/officeDocument/2006/relationships/hyperlink" Target="http://www.ncbi.nlm.nih.gov/pubmed/?term=de%20Faire%20U%5bAuthor%5d&amp;cauthor=true&amp;cauthor_uid=27618452" TargetMode="External"/><Relationship Id="rId199" Type="http://schemas.openxmlformats.org/officeDocument/2006/relationships/hyperlink" Target="http://www.ncbi.nlm.nih.gov/pubmed/?term=Perola%20M%5bAuthor%5d&amp;cauthor=true&amp;cauthor_uid=27618452" TargetMode="External"/><Relationship Id="rId203" Type="http://schemas.openxmlformats.org/officeDocument/2006/relationships/hyperlink" Target="http://www.ncbi.nlm.nih.gov/pubmed/?term=Psaty%20BM%5bAuthor%5d&amp;cauthor=true&amp;cauthor_uid=27618452" TargetMode="External"/><Relationship Id="rId19" Type="http://schemas.openxmlformats.org/officeDocument/2006/relationships/hyperlink" Target="http://www.ncbi.nlm.nih.gov/pubmed/?term=Kaakinen%20M%5bAuthor%5d&amp;cauthor=true&amp;cauthor_uid=27618452" TargetMode="External"/><Relationship Id="rId224" Type="http://schemas.openxmlformats.org/officeDocument/2006/relationships/hyperlink" Target="http://www.ncbi.nlm.nih.gov/pubmed/?term=Sosa%20MX%5bAuthor%5d&amp;cauthor=true&amp;cauthor_uid=27618452" TargetMode="External"/><Relationship Id="rId245" Type="http://schemas.openxmlformats.org/officeDocument/2006/relationships/hyperlink" Target="http://www.ncbi.nlm.nih.gov/pubmed/?term=van%20Iperen%20EP%5bAuthor%5d&amp;cauthor=true&amp;cauthor_uid=27618452" TargetMode="External"/><Relationship Id="rId266" Type="http://schemas.openxmlformats.org/officeDocument/2006/relationships/hyperlink" Target="http://www.ncbi.nlm.nih.gov/pubmed/?term=Zhao%20JH%5bAuthor%5d&amp;cauthor=true&amp;cauthor_uid=27618452" TargetMode="External"/><Relationship Id="rId287" Type="http://schemas.openxmlformats.org/officeDocument/2006/relationships/hyperlink" Target="http://www.ncbi.nlm.nih.gov/pubmed/?term=Snieder%20H%5bAuthor%5d&amp;cauthor=true&amp;cauthor_uid=27618452" TargetMode="External"/><Relationship Id="rId30" Type="http://schemas.openxmlformats.org/officeDocument/2006/relationships/hyperlink" Target="http://www.ncbi.nlm.nih.gov/pubmed/?term=Salfati%20EL%5bAuthor%5d&amp;cauthor=true&amp;cauthor_uid=27618452" TargetMode="External"/><Relationship Id="rId105" Type="http://schemas.openxmlformats.org/officeDocument/2006/relationships/hyperlink" Target="http://www.ncbi.nlm.nih.gov/pubmed/?term=Franco-Cereceda%20A%5bAuthor%5d&amp;cauthor=true&amp;cauthor_uid=27618452" TargetMode="External"/><Relationship Id="rId126" Type="http://schemas.openxmlformats.org/officeDocument/2006/relationships/hyperlink" Target="http://www.ncbi.nlm.nih.gov/pubmed/?term=Hercberg%20S%5bAuthor%5d&amp;cauthor=true&amp;cauthor_uid=27618452" TargetMode="External"/><Relationship Id="rId147" Type="http://schemas.openxmlformats.org/officeDocument/2006/relationships/hyperlink" Target="http://www.ncbi.nlm.nih.gov/pubmed/?term=Kim%20YK%5bAuthor%5d&amp;cauthor=true&amp;cauthor_uid=27618452" TargetMode="External"/><Relationship Id="rId168" Type="http://schemas.openxmlformats.org/officeDocument/2006/relationships/hyperlink" Target="http://www.ncbi.nlm.nih.gov/pubmed/?term=Lin%20L%5bAuthor%5d&amp;cauthor=true&amp;cauthor_uid=27618452" TargetMode="External"/><Relationship Id="rId312" Type="http://schemas.openxmlformats.org/officeDocument/2006/relationships/hyperlink" Target="http://www.ncbi.nlm.nih.gov/pubmed/?term=Ridker%20PM%5bAuthor%5d&amp;cauthor=true&amp;cauthor_uid=27618452" TargetMode="External"/><Relationship Id="rId51" Type="http://schemas.openxmlformats.org/officeDocument/2006/relationships/hyperlink" Target="http://www.ncbi.nlm.nih.gov/pubmed/?term=Absher%20D%5bAuthor%5d&amp;cauthor=true&amp;cauthor_uid=27618452" TargetMode="External"/><Relationship Id="rId72" Type="http://schemas.openxmlformats.org/officeDocument/2006/relationships/hyperlink" Target="http://www.ncbi.nlm.nih.gov/pubmed/?term=Chambers%20JC%5bAuthor%5d&amp;cauthor=true&amp;cauthor_uid=27618452" TargetMode="External"/><Relationship Id="rId93" Type="http://schemas.openxmlformats.org/officeDocument/2006/relationships/hyperlink" Target="http://www.ncbi.nlm.nih.gov/pubmed/?term=Esko%20T%5bAuthor%5d&amp;cauthor=true&amp;cauthor_uid=27618452" TargetMode="External"/><Relationship Id="rId189" Type="http://schemas.openxmlformats.org/officeDocument/2006/relationships/hyperlink" Target="http://www.ncbi.nlm.nih.gov/pubmed/?term=Narisu%20N%5bAuthor%5d&amp;cauthor=true&amp;cauthor_uid=27618452" TargetMode="External"/><Relationship Id="rId3" Type="http://schemas.openxmlformats.org/officeDocument/2006/relationships/hyperlink" Target="http://www.ncbi.nlm.nih.gov/pubmed/?term=Ehret%20GB%5bAuthor%5d&amp;cauthor=true&amp;cauthor_uid=27618452" TargetMode="External"/><Relationship Id="rId214" Type="http://schemas.openxmlformats.org/officeDocument/2006/relationships/hyperlink" Target="http://www.ncbi.nlm.nih.gov/pubmed/?term=Samani%20NJ%5bAuthor%5d&amp;cauthor=true&amp;cauthor_uid=27618452" TargetMode="External"/><Relationship Id="rId235" Type="http://schemas.openxmlformats.org/officeDocument/2006/relationships/hyperlink" Target="http://www.ncbi.nlm.nih.gov/pubmed/?term=Tarasov%20KV%5bAuthor%5d&amp;cauthor=true&amp;cauthor_uid=27618452" TargetMode="External"/><Relationship Id="rId256" Type="http://schemas.openxmlformats.org/officeDocument/2006/relationships/hyperlink" Target="http://www.ncbi.nlm.nih.gov/pubmed/?term=Weder%20AB%5bAuthor%5d&amp;cauthor=true&amp;cauthor_uid=27618452" TargetMode="External"/><Relationship Id="rId277" Type="http://schemas.openxmlformats.org/officeDocument/2006/relationships/hyperlink" Target="http://www.ncbi.nlm.nih.gov/pubmed/?term=Hovingh%20GK%5bAuthor%5d&amp;cauthor=true&amp;cauthor_uid=27618452" TargetMode="External"/><Relationship Id="rId298" Type="http://schemas.openxmlformats.org/officeDocument/2006/relationships/hyperlink" Target="http://www.ncbi.nlm.nih.gov/pubmed/?term=M%C3%A4rz%20W%5bAuthor%5d&amp;cauthor=true&amp;cauthor_uid=27618452" TargetMode="External"/><Relationship Id="rId116" Type="http://schemas.openxmlformats.org/officeDocument/2006/relationships/hyperlink" Target="http://www.ncbi.nlm.nih.gov/pubmed/?term=Gorski%20M%5bAuthor%5d&amp;cauthor=true&amp;cauthor_uid=27618452" TargetMode="External"/><Relationship Id="rId137" Type="http://schemas.openxmlformats.org/officeDocument/2006/relationships/hyperlink" Target="http://www.ncbi.nlm.nih.gov/pubmed/?term=Hunt%20SC%5bAuthor%5d&amp;cauthor=true&amp;cauthor_uid=27618452" TargetMode="External"/><Relationship Id="rId158" Type="http://schemas.openxmlformats.org/officeDocument/2006/relationships/hyperlink" Target="http://www.ncbi.nlm.nih.gov/pubmed/?term=Kuusisto%20J%5bAuthor%5d&amp;cauthor=true&amp;cauthor_uid=27618452" TargetMode="External"/><Relationship Id="rId302" Type="http://schemas.openxmlformats.org/officeDocument/2006/relationships/hyperlink" Target="http://www.ncbi.nlm.nih.gov/pubmed/?term=Rotter%20JI%5bAuthor%5d&amp;cauthor=true&amp;cauthor_uid=27618452" TargetMode="External"/><Relationship Id="rId20" Type="http://schemas.openxmlformats.org/officeDocument/2006/relationships/hyperlink" Target="http://www.ncbi.nlm.nih.gov/pubmed/?term=Bouatia-Naji%20N%5bAuthor%5d&amp;cauthor=true&amp;cauthor_uid=27618452" TargetMode="External"/><Relationship Id="rId41" Type="http://schemas.openxmlformats.org/officeDocument/2006/relationships/hyperlink" Target="http://www.ncbi.nlm.nih.gov/pubmed/?term=Johnson%20AD%5bAuthor%5d&amp;cauthor=true&amp;cauthor_uid=27618452" TargetMode="External"/><Relationship Id="rId62" Type="http://schemas.openxmlformats.org/officeDocument/2006/relationships/hyperlink" Target="http://www.ncbi.nlm.nih.gov/pubmed/?term=Bis%20JC%5bAuthor%5d&amp;cauthor=true&amp;cauthor_uid=27618452" TargetMode="External"/><Relationship Id="rId83" Type="http://schemas.openxmlformats.org/officeDocument/2006/relationships/hyperlink" Target="http://www.ncbi.nlm.nih.gov/pubmed/?term=Delgado%20G%5bAuthor%5d&amp;cauthor=true&amp;cauthor_uid=27618452" TargetMode="External"/><Relationship Id="rId179" Type="http://schemas.openxmlformats.org/officeDocument/2006/relationships/hyperlink" Target="http://www.ncbi.nlm.nih.gov/pubmed/?term=Meneton%20P%5bAuthor%5d&amp;cauthor=true&amp;cauthor_uid=27618452" TargetMode="External"/><Relationship Id="rId190" Type="http://schemas.openxmlformats.org/officeDocument/2006/relationships/hyperlink" Target="http://www.ncbi.nlm.nih.gov/pubmed/?term=Nikus%20K%5bAuthor%5d&amp;cauthor=true&amp;cauthor_uid=27618452" TargetMode="External"/><Relationship Id="rId204" Type="http://schemas.openxmlformats.org/officeDocument/2006/relationships/hyperlink" Target="http://www.ncbi.nlm.nih.gov/pubmed/?term=Quertermous%20T%5bAuthor%5d&amp;cauthor=true&amp;cauthor_uid=27618452" TargetMode="External"/><Relationship Id="rId225" Type="http://schemas.openxmlformats.org/officeDocument/2006/relationships/hyperlink" Target="http://www.ncbi.nlm.nih.gov/pubmed/?term=Spector%20TD%5bAuthor%5d&amp;cauthor=true&amp;cauthor_uid=27618452" TargetMode="External"/><Relationship Id="rId246" Type="http://schemas.openxmlformats.org/officeDocument/2006/relationships/hyperlink" Target="http://www.ncbi.nlm.nih.gov/pubmed/?term=Vasan%20RS%5bAuthor%5d&amp;cauthor=true&amp;cauthor_uid=27618452" TargetMode="External"/><Relationship Id="rId267" Type="http://schemas.openxmlformats.org/officeDocument/2006/relationships/hyperlink" Target="http://www.ncbi.nlm.nih.gov/pubmed/?term=Zhu%20X%5bAuthor%5d&amp;cauthor=true&amp;cauthor_uid=27618452" TargetMode="External"/><Relationship Id="rId288" Type="http://schemas.openxmlformats.org/officeDocument/2006/relationships/hyperlink" Target="http://www.ncbi.nlm.nih.gov/pubmed/?term=Caulfield%20MJ%5bAuthor%5d&amp;cauthor=true&amp;cauthor_uid=27618452" TargetMode="External"/><Relationship Id="rId106" Type="http://schemas.openxmlformats.org/officeDocument/2006/relationships/hyperlink" Target="http://www.ncbi.nlm.nih.gov/pubmed/?term=Fraser%20RM%5bAuthor%5d&amp;cauthor=true&amp;cauthor_uid=27618452" TargetMode="External"/><Relationship Id="rId127" Type="http://schemas.openxmlformats.org/officeDocument/2006/relationships/hyperlink" Target="http://www.ncbi.nlm.nih.gov/pubmed/?term=Herzig%20KH%5bAuthor%5d&amp;cauthor=true&amp;cauthor_uid=27618452" TargetMode="External"/><Relationship Id="rId313" Type="http://schemas.openxmlformats.org/officeDocument/2006/relationships/hyperlink" Target="http://www.ncbi.nlm.nih.gov/pubmed/?term=Loos%20RJ%5bAuthor%5d&amp;cauthor=true&amp;cauthor_uid=27618452" TargetMode="External"/><Relationship Id="rId10" Type="http://schemas.openxmlformats.org/officeDocument/2006/relationships/hyperlink" Target="http://www.ncbi.nlm.nih.gov/pubmed/?term=Luan%20J%5bAuthor%5d&amp;cauthor=true&amp;cauthor_uid=27618452" TargetMode="External"/><Relationship Id="rId31" Type="http://schemas.openxmlformats.org/officeDocument/2006/relationships/hyperlink" Target="http://www.ncbi.nlm.nih.gov/pubmed/?term=Rallidis%20LS%5bAuthor%5d&amp;cauthor=true&amp;cauthor_uid=27618452" TargetMode="External"/><Relationship Id="rId52" Type="http://schemas.openxmlformats.org/officeDocument/2006/relationships/hyperlink" Target="http://www.ncbi.nlm.nih.gov/pubmed/?term=Adair%20LS%5bAuthor%5d&amp;cauthor=true&amp;cauthor_uid=27618452" TargetMode="External"/><Relationship Id="rId73" Type="http://schemas.openxmlformats.org/officeDocument/2006/relationships/hyperlink" Target="http://www.ncbi.nlm.nih.gov/pubmed/?term=Chang%20IS%5bAuthor%5d&amp;cauthor=true&amp;cauthor_uid=27618452" TargetMode="External"/><Relationship Id="rId94" Type="http://schemas.openxmlformats.org/officeDocument/2006/relationships/hyperlink" Target="http://www.ncbi.nlm.nih.gov/pubmed/?term=Evangelou%20E%5bAuthor%5d&amp;cauthor=true&amp;cauthor_uid=27618452" TargetMode="External"/><Relationship Id="rId148" Type="http://schemas.openxmlformats.org/officeDocument/2006/relationships/hyperlink" Target="http://www.ncbi.nlm.nih.gov/pubmed/?term=Kim%20E%5bAuthor%5d&amp;cauthor=true&amp;cauthor_uid=27618452" TargetMode="External"/><Relationship Id="rId169" Type="http://schemas.openxmlformats.org/officeDocument/2006/relationships/hyperlink" Target="http://www.ncbi.nlm.nih.gov/pubmed/?term=Lindstr%C3%B6m%20J%5bAuthor%5d&amp;cauthor=true&amp;cauthor_uid=27618452" TargetMode="External"/><Relationship Id="rId4" Type="http://schemas.openxmlformats.org/officeDocument/2006/relationships/hyperlink" Target="http://www.ncbi.nlm.nih.gov/pubmed/?term=Ferreira%20T%5bAuthor%5d&amp;cauthor=true&amp;cauthor_uid=27618452" TargetMode="External"/><Relationship Id="rId180" Type="http://schemas.openxmlformats.org/officeDocument/2006/relationships/hyperlink" Target="http://www.ncbi.nlm.nih.gov/pubmed/?term=Menni%20C%5bAuthor%5d&amp;cauthor=true&amp;cauthor_uid=27618452" TargetMode="External"/><Relationship Id="rId215" Type="http://schemas.openxmlformats.org/officeDocument/2006/relationships/hyperlink" Target="http://www.ncbi.nlm.nih.gov/pubmed/?term=Sanna%20S%5bAuthor%5d&amp;cauthor=true&amp;cauthor_uid=27618452" TargetMode="External"/><Relationship Id="rId236" Type="http://schemas.openxmlformats.org/officeDocument/2006/relationships/hyperlink" Target="http://www.ncbi.nlm.nih.gov/pubmed/?term=Teumer%20A%5bAuthor%5d&amp;cauthor=true&amp;cauthor_uid=27618452" TargetMode="External"/><Relationship Id="rId257" Type="http://schemas.openxmlformats.org/officeDocument/2006/relationships/hyperlink" Target="http://www.ncbi.nlm.nih.gov/pubmed/?term=Westra%20HJ%5bAuthor%5d&amp;cauthor=true&amp;cauthor_uid=27618452" TargetMode="External"/><Relationship Id="rId278" Type="http://schemas.openxmlformats.org/officeDocument/2006/relationships/hyperlink" Target="http://www.ncbi.nlm.nih.gov/pubmed/?term=Taylor%20KD%5bAuthor%5d&amp;cauthor=true&amp;cauthor_uid=27618452" TargetMode="External"/><Relationship Id="rId303" Type="http://schemas.openxmlformats.org/officeDocument/2006/relationships/hyperlink" Target="http://www.ncbi.nlm.nih.gov/pubmed/?term=Froguel%20P%5bAuthor%5d&amp;cauthor=true&amp;cauthor_uid=27618452" TargetMode="External"/><Relationship Id="rId42" Type="http://schemas.openxmlformats.org/officeDocument/2006/relationships/hyperlink" Target="http://www.ncbi.nlm.nih.gov/pubmed/?term=Warren%20H%5bAuthor%5d&amp;cauthor=true&amp;cauthor_uid=27618452" TargetMode="External"/><Relationship Id="rId84" Type="http://schemas.openxmlformats.org/officeDocument/2006/relationships/hyperlink" Target="http://www.ncbi.nlm.nih.gov/pubmed/?term=Dominiczak%20AF%5bAuthor%5d&amp;cauthor=true&amp;cauthor_uid=27618452" TargetMode="External"/><Relationship Id="rId138" Type="http://schemas.openxmlformats.org/officeDocument/2006/relationships/hyperlink" Target="http://www.ncbi.nlm.nih.gov/pubmed/?term=Ikram%20MA%5bAuthor%5d&amp;cauthor=true&amp;cauthor_uid=27618452" TargetMode="External"/><Relationship Id="rId191" Type="http://schemas.openxmlformats.org/officeDocument/2006/relationships/hyperlink" Target="http://www.ncbi.nlm.nih.gov/pubmed/?term=O'Donnell%20CJ%5bAuthor%5d&amp;cauthor=true&amp;cauthor_uid=27618452" TargetMode="External"/><Relationship Id="rId205" Type="http://schemas.openxmlformats.org/officeDocument/2006/relationships/hyperlink" Target="http://www.ncbi.nlm.nih.gov/pubmed/?term=Rao%20DC%5bAuthor%5d&amp;cauthor=true&amp;cauthor_uid=27618452" TargetMode="External"/><Relationship Id="rId247" Type="http://schemas.openxmlformats.org/officeDocument/2006/relationships/hyperlink" Target="http://www.ncbi.nlm.nih.gov/pubmed/?term=Verwoert%20GC%5bAuthor%5d&amp;cauthor=true&amp;cauthor_uid=27618452" TargetMode="External"/><Relationship Id="rId107" Type="http://schemas.openxmlformats.org/officeDocument/2006/relationships/hyperlink" Target="http://www.ncbi.nlm.nih.gov/pubmed/?term=Ganesh%20SK%5bAuthor%5d&amp;cauthor=true&amp;cauthor_uid=27618452" TargetMode="External"/><Relationship Id="rId289" Type="http://schemas.openxmlformats.org/officeDocument/2006/relationships/hyperlink" Target="http://www.ncbi.nlm.nih.gov/pubmed/?term=Melander%20O%5bAuthor%5d&amp;cauthor=true&amp;cauthor_uid=27618452" TargetMode="External"/><Relationship Id="rId11" Type="http://schemas.openxmlformats.org/officeDocument/2006/relationships/hyperlink" Target="http://www.ncbi.nlm.nih.gov/pubmed/?term=Donnelly%20LA%5bAuthor%5d&amp;cauthor=true&amp;cauthor_uid=27618452" TargetMode="External"/><Relationship Id="rId53" Type="http://schemas.openxmlformats.org/officeDocument/2006/relationships/hyperlink" Target="http://www.ncbi.nlm.nih.gov/pubmed/?term=Amin%20N%5bAuthor%5d&amp;cauthor=true&amp;cauthor_uid=27618452" TargetMode="External"/><Relationship Id="rId149" Type="http://schemas.openxmlformats.org/officeDocument/2006/relationships/hyperlink" Target="http://www.ncbi.nlm.nih.gov/pubmed/?term=Kivimaki%20M%5bAuthor%5d&amp;cauthor=true&amp;cauthor_uid=27618452" TargetMode="External"/><Relationship Id="rId314" Type="http://schemas.openxmlformats.org/officeDocument/2006/relationships/hyperlink" Target="http://www.ncbi.nlm.nih.gov/pubmed/?term=Chakravarti%20A%5bAuthor%5d&amp;cauthor=true&amp;cauthor_uid=27618452" TargetMode="External"/><Relationship Id="rId95" Type="http://schemas.openxmlformats.org/officeDocument/2006/relationships/hyperlink" Target="http://www.ncbi.nlm.nih.gov/pubmed/?term=Evans%20A%5bAuthor%5d&amp;cauthor=true&amp;cauthor_uid=27618452" TargetMode="External"/><Relationship Id="rId160" Type="http://schemas.openxmlformats.org/officeDocument/2006/relationships/hyperlink" Target="http://www.ncbi.nlm.nih.gov/pubmed/?term=Lakka%20TA%5bAuthor%5d&amp;cauthor=true&amp;cauthor_uid=27618452" TargetMode="External"/><Relationship Id="rId216" Type="http://schemas.openxmlformats.org/officeDocument/2006/relationships/hyperlink" Target="http://www.ncbi.nlm.nih.gov/pubmed/?term=Saramies%20J%5bAuthor%5d&amp;cauthor=true&amp;cauthor_uid=27618452" TargetMode="External"/><Relationship Id="rId258" Type="http://schemas.openxmlformats.org/officeDocument/2006/relationships/hyperlink" Target="http://www.ncbi.nlm.nih.gov/pubmed/?term=Wilks%20R%5bAuthor%5d&amp;cauthor=true&amp;cauthor_uid=27618452" TargetMode="External"/><Relationship Id="rId22" Type="http://schemas.openxmlformats.org/officeDocument/2006/relationships/hyperlink" Target="http://www.ncbi.nlm.nih.gov/pubmed/?term=Shah%20S%5bAuthor%5d&amp;cauthor=true&amp;cauthor_uid=27618452" TargetMode="External"/><Relationship Id="rId64" Type="http://schemas.openxmlformats.org/officeDocument/2006/relationships/hyperlink" Target="http://www.ncbi.nlm.nih.gov/pubmed/?term=Boehnke%20M%5bAuthor%5d&amp;cauthor=true&amp;cauthor_uid=27618452" TargetMode="External"/><Relationship Id="rId118" Type="http://schemas.openxmlformats.org/officeDocument/2006/relationships/hyperlink" Target="http://www.ncbi.nlm.nih.gov/pubmed/?term=Groves%20CJ%5bAuthor%5d&amp;cauthor=true&amp;cauthor_uid=27618452" TargetMode="External"/><Relationship Id="rId171" Type="http://schemas.openxmlformats.org/officeDocument/2006/relationships/hyperlink" Target="http://www.ncbi.nlm.nih.gov/pubmed/?term=M%C3%A4nnist%C3%B6%20S%5bAuthor%5d&amp;cauthor=true&amp;cauthor_uid=27618452" TargetMode="External"/><Relationship Id="rId227" Type="http://schemas.openxmlformats.org/officeDocument/2006/relationships/hyperlink" Target="http://www.ncbi.nlm.nih.gov/pubmed/?term=Stanton%20AV%5bAuthor%5d&amp;cauthor=true&amp;cauthor_uid=27618452" TargetMode="External"/><Relationship Id="rId269" Type="http://schemas.openxmlformats.org/officeDocument/2006/relationships/hyperlink" Target="http://www.ncbi.nlm.nih.gov/pubmed/?term=Cooper%20RS%5bAuthor%5d&amp;cauthor=true&amp;cauthor_uid=27618452" TargetMode="External"/><Relationship Id="rId33" Type="http://schemas.openxmlformats.org/officeDocument/2006/relationships/hyperlink" Target="http://www.ncbi.nlm.nih.gov/pubmed/?term=Smith%20AJ%5bAuthor%5d&amp;cauthor=true&amp;cauthor_uid=27618452" TargetMode="External"/><Relationship Id="rId129" Type="http://schemas.openxmlformats.org/officeDocument/2006/relationships/hyperlink" Target="http://www.ncbi.nlm.nih.gov/pubmed/?term=Hingorani%20AD%5bAuthor%5d&amp;cauthor=true&amp;cauthor_uid=27618452" TargetMode="External"/><Relationship Id="rId280" Type="http://schemas.openxmlformats.org/officeDocument/2006/relationships/hyperlink" Target="http://www.ncbi.nlm.nih.gov/pubmed/?term=Sever%20P%5bAuthor%5d&amp;cauthor=true&amp;cauthor_uid=27618452" TargetMode="External"/><Relationship Id="rId75" Type="http://schemas.openxmlformats.org/officeDocument/2006/relationships/hyperlink" Target="http://www.ncbi.nlm.nih.gov/pubmed/?term=Chines%20PS%5bAuthor%5d&amp;cauthor=true&amp;cauthor_uid=27618452" TargetMode="External"/><Relationship Id="rId140" Type="http://schemas.openxmlformats.org/officeDocument/2006/relationships/hyperlink" Target="http://www.ncbi.nlm.nih.gov/pubmed/?term=Iribarren%20C%5bAuthor%5d&amp;cauthor=true&amp;cauthor_uid=27618452" TargetMode="External"/><Relationship Id="rId182" Type="http://schemas.openxmlformats.org/officeDocument/2006/relationships/hyperlink" Target="http://www.ncbi.nlm.nih.gov/pubmed/?term=Mijatovic%20V%5bAuthor%5d&amp;cauthor=true&amp;cauthor_uid=27618452" TargetMode="External"/><Relationship Id="rId6" Type="http://schemas.openxmlformats.org/officeDocument/2006/relationships/hyperlink" Target="http://www.ncbi.nlm.nih.gov/pubmed/?term=Jackson%20AU%5bAuthor%5d&amp;cauthor=true&amp;cauthor_uid=27618452" TargetMode="External"/><Relationship Id="rId238" Type="http://schemas.openxmlformats.org/officeDocument/2006/relationships/hyperlink" Target="http://www.ncbi.nlm.nih.gov/pubmed/?term=Tobin%20MD%5bAuthor%5d&amp;cauthor=true&amp;cauthor_uid=27618452" TargetMode="External"/><Relationship Id="rId291" Type="http://schemas.openxmlformats.org/officeDocument/2006/relationships/hyperlink" Target="http://www.ncbi.nlm.nih.gov/pubmed/?term=Saltevo%20J%5bAuthor%5d&amp;cauthor=true&amp;cauthor_uid=27618452" TargetMode="External"/><Relationship Id="rId305" Type="http://schemas.openxmlformats.org/officeDocument/2006/relationships/hyperlink" Target="http://www.ncbi.nlm.nih.gov/pubmed/?term=Lakatta%20EG%5bAuthor%5d&amp;cauthor=true&amp;cauthor_uid=27618452" TargetMode="External"/><Relationship Id="rId44" Type="http://schemas.openxmlformats.org/officeDocument/2006/relationships/hyperlink" Target="http://www.ncbi.nlm.nih.gov/pubmed/?term=Zhao%20W%5bAuthor%5d&amp;cauthor=true&amp;cauthor_uid=27618452" TargetMode="External"/><Relationship Id="rId86" Type="http://schemas.openxmlformats.org/officeDocument/2006/relationships/hyperlink" Target="http://www.ncbi.nlm.nih.gov/pubmed/?term=Drenos%20F%5bAuthor%5d&amp;cauthor=true&amp;cauthor_uid=27618452" TargetMode="External"/><Relationship Id="rId151" Type="http://schemas.openxmlformats.org/officeDocument/2006/relationships/hyperlink" Target="http://www.ncbi.nlm.nih.gov/pubmed/?term=Kolovou%20G%5bAuthor%5d&amp;cauthor=true&amp;cauthor_uid=27618452" TargetMode="External"/><Relationship Id="rId193" Type="http://schemas.openxmlformats.org/officeDocument/2006/relationships/hyperlink" Target="http://www.ncbi.nlm.nih.gov/pubmed/?term=Ong%20KK%5bAuthor%5d&amp;cauthor=true&amp;cauthor_uid=27618452" TargetMode="External"/><Relationship Id="rId207" Type="http://schemas.openxmlformats.org/officeDocument/2006/relationships/hyperlink" Target="http://www.ncbi.nlm.nih.gov/pubmed/?term=Rayner%20NW%5bAuthor%5d&amp;cauthor=true&amp;cauthor_uid=27618452" TargetMode="External"/><Relationship Id="rId249" Type="http://schemas.openxmlformats.org/officeDocument/2006/relationships/hyperlink" Target="http://www.ncbi.nlm.nih.gov/pubmed/?term=Vitart%20V%5bAuthor%5d&amp;cauthor=true&amp;cauthor_uid=27618452"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5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7" name="Picture 12" descr="A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085184"/>
            <a:ext cx="12954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2" name="Text Box 2"/>
          <p:cNvSpPr txBox="1">
            <a:spLocks noChangeArrowheads="1"/>
          </p:cNvSpPr>
          <p:nvPr/>
        </p:nvSpPr>
        <p:spPr bwMode="auto">
          <a:xfrm>
            <a:off x="4545013" y="697037"/>
            <a:ext cx="184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FontTx/>
              <a:buNone/>
            </a:pPr>
            <a:endParaRPr lang="hu-HU" altLang="hu-HU" sz="2600">
              <a:solidFill>
                <a:srgbClr val="FFFF00"/>
              </a:solidFill>
              <a:ea typeface="MS PGothic" pitchFamily="34" charset="-128"/>
            </a:endParaRPr>
          </a:p>
          <a:p>
            <a:pPr algn="ctr" eaLnBrk="0" fontAlgn="base" hangingPunct="0">
              <a:spcBef>
                <a:spcPct val="0"/>
              </a:spcBef>
              <a:spcAft>
                <a:spcPct val="0"/>
              </a:spcAft>
              <a:buFontTx/>
              <a:buNone/>
            </a:pPr>
            <a:endParaRPr lang="hu-HU" altLang="hu-HU" sz="2800">
              <a:solidFill>
                <a:srgbClr val="FFFF00"/>
              </a:solidFill>
              <a:ea typeface="MS PGothic" pitchFamily="34" charset="-128"/>
            </a:endParaRPr>
          </a:p>
        </p:txBody>
      </p:sp>
      <p:sp>
        <p:nvSpPr>
          <p:cNvPr id="215044" name="Text Box 4"/>
          <p:cNvSpPr txBox="1">
            <a:spLocks noChangeArrowheads="1"/>
          </p:cNvSpPr>
          <p:nvPr/>
        </p:nvSpPr>
        <p:spPr bwMode="auto">
          <a:xfrm>
            <a:off x="1224915" y="5459740"/>
            <a:ext cx="67217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FontTx/>
              <a:buNone/>
            </a:pPr>
            <a:r>
              <a:rPr lang="hu-HU" altLang="hu-HU" sz="2400" dirty="0" smtClean="0">
                <a:solidFill>
                  <a:srgbClr val="000099"/>
                </a:solidFill>
                <a:latin typeface="Arial" pitchFamily="34" charset="0"/>
                <a:ea typeface="MS PGothic" pitchFamily="34" charset="-128"/>
                <a:cs typeface="Arial" pitchFamily="34" charset="0"/>
              </a:rPr>
              <a:t>Kórélettani </a:t>
            </a:r>
            <a:r>
              <a:rPr lang="hu-HU" altLang="hu-HU" sz="2400" dirty="0">
                <a:solidFill>
                  <a:srgbClr val="000099"/>
                </a:solidFill>
                <a:latin typeface="Arial" pitchFamily="34" charset="0"/>
                <a:ea typeface="MS PGothic" pitchFamily="34" charset="-128"/>
                <a:cs typeface="Arial" pitchFamily="34" charset="0"/>
              </a:rPr>
              <a:t>Intézet</a:t>
            </a:r>
          </a:p>
          <a:p>
            <a:pPr algn="ctr" fontAlgn="base">
              <a:spcBef>
                <a:spcPct val="0"/>
              </a:spcBef>
              <a:spcAft>
                <a:spcPct val="0"/>
              </a:spcAft>
              <a:buFontTx/>
              <a:buNone/>
            </a:pPr>
            <a:r>
              <a:rPr lang="hu-HU" altLang="hu-HU" sz="2400" dirty="0" err="1" smtClean="0">
                <a:solidFill>
                  <a:srgbClr val="000099"/>
                </a:solidFill>
                <a:latin typeface="Arial" pitchFamily="34" charset="0"/>
                <a:ea typeface="MS PGothic" pitchFamily="34" charset="-128"/>
                <a:cs typeface="Arial" pitchFamily="34" charset="0"/>
              </a:rPr>
              <a:t>Nephrológiai</a:t>
            </a:r>
            <a:r>
              <a:rPr lang="hu-HU" altLang="hu-HU" sz="2400" dirty="0" smtClean="0">
                <a:solidFill>
                  <a:srgbClr val="000099"/>
                </a:solidFill>
                <a:latin typeface="Arial" pitchFamily="34" charset="0"/>
                <a:ea typeface="MS PGothic" pitchFamily="34" charset="-128"/>
                <a:cs typeface="Arial" pitchFamily="34" charset="0"/>
              </a:rPr>
              <a:t> Kutató </a:t>
            </a:r>
            <a:r>
              <a:rPr lang="hu-HU" altLang="hu-HU" sz="2400" dirty="0">
                <a:solidFill>
                  <a:srgbClr val="000099"/>
                </a:solidFill>
                <a:latin typeface="Arial" pitchFamily="34" charset="0"/>
                <a:ea typeface="MS PGothic" pitchFamily="34" charset="-128"/>
                <a:cs typeface="Arial" pitchFamily="34" charset="0"/>
              </a:rPr>
              <a:t>és Képző Központ</a:t>
            </a:r>
          </a:p>
          <a:p>
            <a:pPr algn="ctr" fontAlgn="base">
              <a:spcBef>
                <a:spcPct val="0"/>
              </a:spcBef>
              <a:spcAft>
                <a:spcPct val="0"/>
              </a:spcAft>
              <a:buFontTx/>
              <a:buNone/>
            </a:pPr>
            <a:r>
              <a:rPr lang="hu-HU" altLang="hu-HU" sz="2400" dirty="0" smtClean="0">
                <a:solidFill>
                  <a:srgbClr val="000099"/>
                </a:solidFill>
                <a:latin typeface="Arial" panose="020B0604020202020204" pitchFamily="34" charset="0"/>
                <a:ea typeface="MS PGothic" pitchFamily="34" charset="-128"/>
                <a:cs typeface="Arial" panose="020B0604020202020204" pitchFamily="34" charset="0"/>
              </a:rPr>
              <a:t>Elméleti Doktori Iskola  -  Semmelweis </a:t>
            </a:r>
            <a:r>
              <a:rPr lang="hu-HU" altLang="hu-HU" sz="2400" dirty="0">
                <a:solidFill>
                  <a:srgbClr val="000099"/>
                </a:solidFill>
                <a:latin typeface="Arial" panose="020B0604020202020204" pitchFamily="34" charset="0"/>
                <a:ea typeface="MS PGothic" pitchFamily="34" charset="-128"/>
                <a:cs typeface="Arial" panose="020B0604020202020204" pitchFamily="34" charset="0"/>
              </a:rPr>
              <a:t>Egyetem</a:t>
            </a:r>
          </a:p>
          <a:p>
            <a:pPr algn="ctr" fontAlgn="base">
              <a:spcBef>
                <a:spcPct val="0"/>
              </a:spcBef>
              <a:spcAft>
                <a:spcPct val="0"/>
              </a:spcAft>
              <a:buFontTx/>
              <a:buNone/>
            </a:pPr>
            <a:endParaRPr lang="hu-HU" altLang="hu-HU" sz="2400" b="1" dirty="0">
              <a:solidFill>
                <a:srgbClr val="FFFF00"/>
              </a:solidFill>
              <a:ea typeface="MS PGothic" pitchFamily="34" charset="-128"/>
            </a:endParaRPr>
          </a:p>
        </p:txBody>
      </p:sp>
      <p:pic>
        <p:nvPicPr>
          <p:cNvPr id="215045" name="Picture 6" descr="s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5088" y="4869160"/>
            <a:ext cx="15494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6" name="Text Box 7"/>
          <p:cNvSpPr txBox="1">
            <a:spLocks noChangeArrowheads="1"/>
          </p:cNvSpPr>
          <p:nvPr/>
        </p:nvSpPr>
        <p:spPr bwMode="auto">
          <a:xfrm>
            <a:off x="683568" y="188640"/>
            <a:ext cx="7776863"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hu-HU" sz="2400" b="1" dirty="0" smtClean="0">
                <a:solidFill>
                  <a:srgbClr val="000066"/>
                </a:solidFill>
                <a:latin typeface="Arial" panose="020B0604020202020204" pitchFamily="34" charset="0"/>
                <a:cs typeface="Arial" panose="020B0604020202020204" pitchFamily="34" charset="0"/>
              </a:rPr>
              <a:t>Tudomány és Művészet Kórélettana</a:t>
            </a:r>
            <a:endParaRPr lang="hu-HU" sz="2400" dirty="0" smtClean="0">
              <a:solidFill>
                <a:srgbClr val="000066"/>
              </a:solidFill>
              <a:latin typeface="Arial" panose="020B0604020202020204" pitchFamily="34" charset="0"/>
              <a:cs typeface="Arial" panose="020B0604020202020204" pitchFamily="34" charset="0"/>
            </a:endParaRPr>
          </a:p>
          <a:p>
            <a:pPr algn="ctr">
              <a:buFontTx/>
              <a:buNone/>
            </a:pPr>
            <a:r>
              <a:rPr lang="hu-HU" sz="2000" dirty="0" smtClean="0">
                <a:solidFill>
                  <a:srgbClr val="000066"/>
                </a:solidFill>
                <a:latin typeface="Arial" panose="020B0604020202020204" pitchFamily="34" charset="0"/>
                <a:cs typeface="Arial" panose="020B0604020202020204" pitchFamily="34" charset="0"/>
              </a:rPr>
              <a:t>Választható kreditpontos graduális és posztgraduális tantárgy </a:t>
            </a:r>
          </a:p>
          <a:p>
            <a:pPr algn="ctr">
              <a:buFontTx/>
              <a:buNone/>
            </a:pPr>
            <a:r>
              <a:rPr lang="hu-HU" sz="2000" dirty="0" smtClean="0">
                <a:solidFill>
                  <a:srgbClr val="000066"/>
                </a:solidFill>
                <a:latin typeface="Arial" panose="020B0604020202020204" pitchFamily="34" charset="0"/>
                <a:cs typeface="Arial" panose="020B0604020202020204" pitchFamily="34" charset="0"/>
              </a:rPr>
              <a:t>2016/2017. I. félév </a:t>
            </a:r>
          </a:p>
          <a:p>
            <a:pPr>
              <a:buFontTx/>
              <a:buNone/>
            </a:pPr>
            <a:endParaRPr lang="hu-HU" sz="2400" dirty="0" smtClean="0">
              <a:solidFill>
                <a:srgbClr val="000066"/>
              </a:solidFill>
              <a:latin typeface="Arial" panose="020B0604020202020204" pitchFamily="34" charset="0"/>
              <a:cs typeface="Arial" panose="020B0604020202020204" pitchFamily="34" charset="0"/>
            </a:endParaRPr>
          </a:p>
        </p:txBody>
      </p:sp>
      <p:sp>
        <p:nvSpPr>
          <p:cNvPr id="8" name="Text Box 3"/>
          <p:cNvSpPr txBox="1">
            <a:spLocks noChangeArrowheads="1"/>
          </p:cNvSpPr>
          <p:nvPr/>
        </p:nvSpPr>
        <p:spPr bwMode="auto">
          <a:xfrm>
            <a:off x="827584" y="1700808"/>
            <a:ext cx="7417196" cy="1524162"/>
          </a:xfrm>
          <a:prstGeom prst="rect">
            <a:avLst/>
          </a:prstGeom>
          <a:gradFill rotWithShape="1">
            <a:gsLst>
              <a:gs pos="0">
                <a:srgbClr val="EAEAEA"/>
              </a:gs>
              <a:gs pos="100000">
                <a:srgbClr val="6C6C6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052" tIns="107536" rIns="91052" bIns="45526">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ts val="0"/>
              </a:spcBef>
              <a:spcAft>
                <a:spcPts val="600"/>
              </a:spcAft>
              <a:buNone/>
              <a:defRPr/>
            </a:pPr>
            <a:r>
              <a:rPr lang="hu-HU" sz="2800" dirty="0">
                <a:solidFill>
                  <a:srgbClr val="0000CC"/>
                </a:solidFill>
              </a:rPr>
              <a:t>Ki a tudós, ki az, aki csak mondja, vagy, akiről csak később derül </a:t>
            </a:r>
            <a:r>
              <a:rPr lang="hu-HU" sz="2800" dirty="0" smtClean="0">
                <a:solidFill>
                  <a:srgbClr val="0000CC"/>
                </a:solidFill>
              </a:rPr>
              <a:t>ki?</a:t>
            </a:r>
            <a:endParaRPr lang="hu-HU" sz="2800" dirty="0">
              <a:solidFill>
                <a:srgbClr val="0000CC"/>
              </a:solidFill>
            </a:endParaRPr>
          </a:p>
          <a:p>
            <a:pPr algn="ctr" fontAlgn="base">
              <a:spcBef>
                <a:spcPts val="0"/>
              </a:spcBef>
              <a:buFontTx/>
              <a:buNone/>
              <a:defRPr/>
            </a:pPr>
            <a:r>
              <a:rPr lang="hu-HU" sz="2800" dirty="0" smtClean="0">
                <a:solidFill>
                  <a:srgbClr val="000099"/>
                </a:solidFill>
              </a:rPr>
              <a:t>Prof. Dr. </a:t>
            </a:r>
            <a:r>
              <a:rPr lang="hu-HU" sz="2800" dirty="0" err="1" smtClean="0">
                <a:solidFill>
                  <a:srgbClr val="000099"/>
                </a:solidFill>
              </a:rPr>
              <a:t>Rosivall</a:t>
            </a:r>
            <a:r>
              <a:rPr lang="hu-HU" sz="2800" dirty="0" smtClean="0">
                <a:solidFill>
                  <a:srgbClr val="000099"/>
                </a:solidFill>
              </a:rPr>
              <a:t> László</a:t>
            </a:r>
            <a:endParaRPr lang="hu-HU" sz="2800" dirty="0">
              <a:solidFill>
                <a:srgbClr val="000099"/>
              </a:solidFill>
            </a:endParaRPr>
          </a:p>
        </p:txBody>
      </p:sp>
      <p:sp>
        <p:nvSpPr>
          <p:cNvPr id="13" name="Szövegdoboz 12"/>
          <p:cNvSpPr txBox="1"/>
          <p:nvPr/>
        </p:nvSpPr>
        <p:spPr>
          <a:xfrm>
            <a:off x="3281190" y="2780928"/>
            <a:ext cx="184731" cy="369332"/>
          </a:xfrm>
          <a:prstGeom prst="rect">
            <a:avLst/>
          </a:prstGeom>
          <a:noFill/>
        </p:spPr>
        <p:txBody>
          <a:bodyPr wrap="none" rtlCol="0">
            <a:spAutoFit/>
          </a:bodyPr>
          <a:lstStyle/>
          <a:p>
            <a:endParaRPr lang="hu-HU" dirty="0">
              <a:solidFill>
                <a:prstClr val="black"/>
              </a:solidFill>
              <a:latin typeface="Calibri"/>
            </a:endParaRP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3952" y="3419961"/>
            <a:ext cx="2123638" cy="16614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40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250"/>
            <a:ext cx="19050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zövegdoboz 5"/>
          <p:cNvSpPr txBox="1"/>
          <p:nvPr/>
        </p:nvSpPr>
        <p:spPr>
          <a:xfrm>
            <a:off x="469241" y="3420289"/>
            <a:ext cx="1942519" cy="584775"/>
          </a:xfrm>
          <a:prstGeom prst="rect">
            <a:avLst/>
          </a:prstGeom>
          <a:noFill/>
        </p:spPr>
        <p:txBody>
          <a:bodyPr wrap="none" rtlCol="0">
            <a:spAutoFit/>
          </a:bodyPr>
          <a:lstStyle/>
          <a:p>
            <a:pPr algn="ctr"/>
            <a:r>
              <a:rPr lang="hu-HU" sz="1600" dirty="0" smtClean="0">
                <a:solidFill>
                  <a:srgbClr val="0000CC"/>
                </a:solidFill>
              </a:rPr>
              <a:t>Kőrösi Csoma Sándor</a:t>
            </a:r>
          </a:p>
          <a:p>
            <a:pPr algn="ctr"/>
            <a:r>
              <a:rPr lang="hu-HU" sz="1600" dirty="0" smtClean="0">
                <a:solidFill>
                  <a:srgbClr val="0000CC"/>
                </a:solidFill>
              </a:rPr>
              <a:t>1784-1842</a:t>
            </a:r>
            <a:endParaRPr lang="en-US" sz="1600" dirty="0">
              <a:solidFill>
                <a:srgbClr val="0000CC"/>
              </a:solidFill>
            </a:endParaRPr>
          </a:p>
        </p:txBody>
      </p:sp>
      <p:sp>
        <p:nvSpPr>
          <p:cNvPr id="7" name="AutoShape 8" descr="Képtalálat a következ&amp;odblac;re: „körösi csoma sánd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706" y="2456278"/>
            <a:ext cx="5761851" cy="373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églalap 1"/>
          <p:cNvSpPr/>
          <p:nvPr/>
        </p:nvSpPr>
        <p:spPr>
          <a:xfrm>
            <a:off x="2902706" y="404664"/>
            <a:ext cx="5761851" cy="1708160"/>
          </a:xfrm>
          <a:prstGeom prst="rect">
            <a:avLst/>
          </a:prstGeom>
        </p:spPr>
        <p:txBody>
          <a:bodyPr wrap="square">
            <a:spAutoFit/>
          </a:bodyPr>
          <a:lstStyle/>
          <a:p>
            <a:r>
              <a:rPr lang="hu-HU" sz="2200" dirty="0" smtClean="0">
                <a:solidFill>
                  <a:srgbClr val="000066"/>
                </a:solidFill>
              </a:rPr>
              <a:t>„A </a:t>
            </a:r>
            <a:r>
              <a:rPr lang="hu-HU" sz="2200" dirty="0">
                <a:solidFill>
                  <a:srgbClr val="000066"/>
                </a:solidFill>
              </a:rPr>
              <a:t>tudomány fejlődését gyakran azt tartja vissza, hogy az emberek valamit lehetetlennek tartanak</a:t>
            </a:r>
            <a:r>
              <a:rPr lang="hu-HU" sz="2200" dirty="0" smtClean="0">
                <a:solidFill>
                  <a:srgbClr val="000066"/>
                </a:solidFill>
              </a:rPr>
              <a:t>.”</a:t>
            </a:r>
          </a:p>
          <a:p>
            <a:pPr>
              <a:spcBef>
                <a:spcPts val="600"/>
              </a:spcBef>
            </a:pPr>
            <a:r>
              <a:rPr lang="hu-HU" sz="1600" dirty="0" smtClean="0">
                <a:solidFill>
                  <a:srgbClr val="000066"/>
                </a:solidFill>
              </a:rPr>
              <a:t>Keith </a:t>
            </a:r>
            <a:r>
              <a:rPr lang="hu-HU" sz="1600" dirty="0" err="1" smtClean="0">
                <a:solidFill>
                  <a:srgbClr val="000066"/>
                </a:solidFill>
              </a:rPr>
              <a:t>Devlin</a:t>
            </a:r>
            <a:r>
              <a:rPr lang="hu-HU" sz="1600" dirty="0">
                <a:solidFill>
                  <a:srgbClr val="000066"/>
                </a:solidFill>
              </a:rPr>
              <a:t>,</a:t>
            </a:r>
            <a:r>
              <a:rPr lang="hu-HU" sz="1600" dirty="0" smtClean="0">
                <a:solidFill>
                  <a:srgbClr val="000066"/>
                </a:solidFill>
              </a:rPr>
              <a:t> </a:t>
            </a:r>
            <a:r>
              <a:rPr lang="hu-HU" sz="1600" dirty="0">
                <a:solidFill>
                  <a:srgbClr val="000066"/>
                </a:solidFill>
              </a:rPr>
              <a:t>brit matematikus és népszerű tudományos író, 1947-</a:t>
            </a:r>
          </a:p>
          <a:p>
            <a:endParaRPr lang="hu-HU" dirty="0">
              <a:solidFill>
                <a:prstClr val="black"/>
              </a:solidFill>
            </a:endParaRPr>
          </a:p>
        </p:txBody>
      </p:sp>
    </p:spTree>
    <p:extLst>
      <p:ext uri="{BB962C8B-B14F-4D97-AF65-F5344CB8AC3E}">
        <p14:creationId xmlns:p14="http://schemas.microsoft.com/office/powerpoint/2010/main" val="3708539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Cím 1"/>
          <p:cNvSpPr>
            <a:spLocks noGrp="1"/>
          </p:cNvSpPr>
          <p:nvPr>
            <p:ph type="ctrTitle"/>
          </p:nvPr>
        </p:nvSpPr>
        <p:spPr>
          <a:xfrm>
            <a:off x="300038" y="4065588"/>
            <a:ext cx="8664575" cy="2459037"/>
          </a:xfrm>
        </p:spPr>
        <p:txBody>
          <a:bodyPr/>
          <a:lstStyle/>
          <a:p>
            <a:pPr algn="l" eaLnBrk="1" hangingPunct="1"/>
            <a:r>
              <a:rPr lang="hu-HU" altLang="hu-HU" sz="2000" b="1" smtClean="0">
                <a:solidFill>
                  <a:srgbClr val="002060"/>
                </a:solidFill>
              </a:rPr>
              <a:t>- </a:t>
            </a:r>
            <a:r>
              <a:rPr lang="hu-HU" altLang="hu-HU" sz="2400" smtClean="0">
                <a:solidFill>
                  <a:srgbClr val="000066"/>
                </a:solidFill>
              </a:rPr>
              <a:t>Az </a:t>
            </a:r>
            <a:r>
              <a:rPr lang="hu-HU" altLang="hu-HU" sz="2400" b="1" smtClean="0">
                <a:solidFill>
                  <a:srgbClr val="000066"/>
                </a:solidFill>
              </a:rPr>
              <a:t>UNESCO</a:t>
            </a:r>
            <a:r>
              <a:rPr lang="hu-HU" altLang="hu-HU" sz="2400" smtClean="0">
                <a:solidFill>
                  <a:srgbClr val="000066"/>
                </a:solidFill>
              </a:rPr>
              <a:t> halálának 150. évfordulóját, 2015-öt is felvette azon évfordulók közé, melyeket megünneplésre méltónak talál. </a:t>
            </a:r>
            <a:br>
              <a:rPr lang="hu-HU" altLang="hu-HU" sz="2400" smtClean="0">
                <a:solidFill>
                  <a:srgbClr val="000066"/>
                </a:solidFill>
              </a:rPr>
            </a:br>
            <a:r>
              <a:rPr lang="hu-HU" altLang="hu-HU" sz="2400" smtClean="0">
                <a:solidFill>
                  <a:srgbClr val="000066"/>
                </a:solidFill>
              </a:rPr>
              <a:t/>
            </a:r>
            <a:br>
              <a:rPr lang="hu-HU" altLang="hu-HU" sz="2400" smtClean="0">
                <a:solidFill>
                  <a:srgbClr val="000066"/>
                </a:solidFill>
              </a:rPr>
            </a:br>
            <a:r>
              <a:rPr lang="hu-HU" altLang="hu-HU" sz="2400" smtClean="0">
                <a:solidFill>
                  <a:srgbClr val="000066"/>
                </a:solidFill>
              </a:rPr>
              <a:t>- „Az anyák megmentője” életművét 2013-ban bejegyezték a </a:t>
            </a:r>
            <a:r>
              <a:rPr lang="hu-HU" altLang="hu-HU" sz="2400" b="1" smtClean="0">
                <a:solidFill>
                  <a:srgbClr val="000066"/>
                </a:solidFill>
              </a:rPr>
              <a:t>Világ Emlékezet</a:t>
            </a:r>
            <a:r>
              <a:rPr lang="hu-HU" altLang="hu-HU" sz="2400" smtClean="0">
                <a:solidFill>
                  <a:srgbClr val="000066"/>
                </a:solidFill>
              </a:rPr>
              <a:t> Nyilvántartásába (UNESCO).</a:t>
            </a:r>
            <a:br>
              <a:rPr lang="hu-HU" altLang="hu-HU" sz="2400" smtClean="0">
                <a:solidFill>
                  <a:srgbClr val="000066"/>
                </a:solidFill>
              </a:rPr>
            </a:br>
            <a:endParaRPr lang="hu-HU" altLang="hu-HU" sz="2400" smtClean="0">
              <a:solidFill>
                <a:srgbClr val="002060"/>
              </a:solidFill>
            </a:endParaRPr>
          </a:p>
        </p:txBody>
      </p:sp>
      <p:sp>
        <p:nvSpPr>
          <p:cNvPr id="212995" name="AutoShape 9" descr="data:image/jpeg;base64,/9j/4AAQSkZJRgABAQAAAQABAAD/2wCEAAkGBxQTEhUUExQWFRUXFxobFxgXGBcdGhgYGBwYGBoaGhwaHCggHB0lHBsaITEhJSkrLi4uFx8zODMsNygtLisBCgoKBQUFDgUFDisZExkrKysrKysrKysrKysrKysrKysrKysrKysrKysrKysrKysrKysrKysrKysrKysrKysrK//AABEIAQUAwQMBIgACEQEDEQH/xAAcAAABBQEBAQAAAAAAAAAAAAADAQIEBQYABwj/xAA+EAABAwIDBAgEBQQCAAcAAAABAAIRAyEEMUESUWHwBQYTcYGRobEiwdHhBzJCUvEUYnKSI4IVJDNjorLi/8QAFAEBAAAAAAAAAAAAAAAAAAAAAP/EABQRAQAAAAAAAAAAAAAAAAAAAAD/2gAMAwEAAhEDEQA/AINOu6UV1YmyZTZKf2Wd0BGVjlCeMQQhU2kbk7ZKAn9Q5NFY8VwZC7s+5A5tczZG7dwH0QG0yigQgJ/UEeXyUWriSpL2zkQoVUFArsYb5rv6w6BA2ZMJxZ5ICHFlFGK4+CilpTg1AZ9U79EF1a1lxB7t3MpGtgb0AzVnUpwceKUhOY4/e6DhVN0TtDHffPvF0wMlEbTKB1Oodk9/MfZc6oUuxaIuEgYgUVojyRW195iUNjLogZuQP2uPqVy7Y5hcgj0xuyT2dyCXkJ9N8oHuITXFPmeGn8pNiLoCESAkaI0SwERhytzz7IGPITjTlPDZNhzvVjhMGJkme9BDo4Quy7r/AMIruid58lcspC2/REJFudf4QUrehWk6+iMOgGxYn0VttRlZHpuJG9BnKvQB0M94/jkKurdGvabg23XA4reCjtDnegOpC4QYJ1PenNp+S0HSvRoJ2gIJ3DPw+io3giWnPdw0hAF1MTklDBzZEgJQAd6BgYAnALmMCVgQc4CedURjBCQsnyT2sQHGE4g5ab0rsJz8k1vPPOSPsjf78ygB/wCGv3ehSp/bOXIKPa9kVg3qO23P3TyUBCUVrihhutkUTujzQI0HVSKTZtZRmOve0eymdFvD5cMsh9UEzD0oGv3yVlQI3qFskuIOVo/+p9UR1EgHe2bb4+w9UFgTe08xPukIvlvT2t0I50RTSkoIZcTePdTaGXPBEpYUblMGHyQRw4gbpQ2g33qeaIhQarEETFEHn28Qq3pHo3bbbPT1Vq9so76drc2Qefklrth2eh3j6ojQrTrHgdpkizm5Rp9dFVYertNBjPPv19QgcTb+ErXT3LqjuHrzvSs0t80BY3o4daI3XUcVBa2hRwNyCQCIsErhAlBb3c8lPbUEXQLPPIXJvbf2jnxSIKJot9ITmKTRc2IIm3jKGxkbkD2jnciJ3H635+aUC3sgrema8MgZm3z9lZdXiNhvAgnzIKzHTlf/AJmNEQ0SfG1vCFf9AOJNhJAkjRwNnDx9wg3H9HaRe89/7h4595SvogP4OBBnz8oS4HFCBf4Tdpv67nC3JTOkKl9xAMeI5PcgJX/O21iD8ufFHpQoVJ8kO4SB3xbwhTaIQSaICmAKM211JYUDXAKBi6PPsrOFFr0pCCqO6Lc+a7teOnPv6oldgy58OdFCfUjIIA9JUpa7u87LG4OqQ+ozc6RbQj7HzWxxVUbOee/u5txWHL9nFkfubkd4v7SgsnDwSTBRAOCR7fi180CjxUpkRzuQqdvT7Ig4c6IF2kmScWnPn+UhabIO2f7fdch7TuK5BCDbJ1MJwMjPkJwbfPuQdoedye0mEgFs/FJtWQYrp8/+YPh7BWPV3pMte0EwRkeefnA6y04rd4B+SBQB74yI3IPWcBWLpGzciXsIz/uG7W+oJG4oDi5oPxSzSRMgkSJjx7+8qm6rdLGAyqLZhxyB4O/TffbfGa2wpNdpfM2nhJA+K++6CqwlR1mkcRvAyniLCe7NXdN9rc94UQ0RcNB2RkNpsehn23JcI6SWzBG6TG++XggtKF1LZvQ2MXbenmgkgodRmqdRKI5qCmxdK958vqqzGNtYefvuWkrU5CrcZQjS2vqgyuLqGMzItsrK9MM7N9KtBA2xJJORsff0WzoR2huMjpect2cKh67UZYGZCJPDPzQHLCfL3XbGvOqrOrvSIqUhB+JsB3eNVZON7cUBdkTzzKeGWmfBMaCLlSaDCXCbifVA1jJA+yJUpRabBK9to8uG/ninOJIvwPggjTwd5hIpP9O3ePILkFJSYbI4p2Q6VolGme7cgVsR4pkA+KcTuCaHQSgynWmgQ4OCg9AYB9epssgBoJc85NbvKuuslUFmd9ImI1Vb0XjDTwtbZ/NUcGeFiff1QazqzhQ5zqTarHu2S5uybEiJBByNxcHRamnRDQAWyIDmxpMbxA7xEZWME4/oai3D1qOy0bT2w93+dj3DXwAW4oN7QTkSA5p1kgbbb6Ezbv8AAEqFzh8TXBpzO02DuBmT6qbgsKBkBfKMgo9OmC719sx3+ytKB4IJDDshNDQSuHPOSG9+yRMAIJNFsKJ0v0w2k0xc7iqnpXpECTUeWBt84gDz5ssXjX4nEBz6LHGneKjrzpAAMjvMILvpL8QBStEk7lncR+JDnGNi07/ZZPpWhUbG2bnMQG+4EqX0N1XqPLXvtTN5FyRwQa/AdLg0jiCCGtDi/u09ViemOsT64cACGzv00XqXTvVsHo7s6G1du8S47iYyyy/nxulhmdq1rpguAIyIuAZQaPqh0c5re1c4jats7xvWnFODMIeEw4awAZCwvwR2s51QHoxz3KTRcAd3D081EaDlbNGYw3J5yQEqUpTuz8edF1R2Xdv4pS4i/N/v7IO2zztLk3tOA58FyCnZMZ82+6dTaZyKFSdbnyRS7TPegf37t6hdIvIgZAjOJgmLo+2FDx+1mDv/AJCCg6wYioTsu2bAAAWtFjA4d5soHRZ2mvbq0h/yPyQce8yQSPL55p/QGIDKw2vyvBa7ud94QXnTuKcH0mNMEsAaf8rA8Fuugax2S1x+ODtRvESR3klYrpHBkvpnN9P4SN7f0vbvGhVz0A19Kqyo7aO18LgbWO6c4dB8EGxp1Ttc6QPkrXCOnzVJXHxwMpPvCsMHV2ZlBcpr+KjUcRI91L2xCCufh6YId2dORkdhsjK4VH1h6OZWkg7J4eOf1WjxDVXOok5+KDE4Dqa11UOfOw2Lk3ceA0WuGGbZrQA0ZBo0UjsD3b+HPzQG1S5xYw5QC6NTlFxyUFl0RVgdmbtNvNeXfiZ1e7CvttHwVPiB3O1HsfEr0Vj3UntDhIOZGh50T+vvRoxGCfaXtG03fI08ckGB6ExPaUmOnS/fkfVWYeDcb8ue9ZrqnV/4dn9r3a74KuwUEl7ufXdmlbVIAvM28efZA2rIzMggI1xgG+nhCOwk6xkgNEi/PMeqkUXG3f8Ax4oF2O7yKRGlv93mFyDOthEDvKU1tySeZTgOeN0CvYZUPpCq5okCwIkyMtxnJTz4c6Jr2SItfyQYvG0g4fECC220MjqNrjfyVPWpbJ38Qtlj8IW/l2WneIHnlKzuNwTwfizORvHoCg03VDGsxI7KtdzB8Dp+KMjfNajE4p1I7LBYAyTJNt3lqvL8Bt0j2jCQ5ptFubL0Do/rXSLf+X8waJn1QXmEfvMm07hOWZ781fUqYIjVYzq3X7c1a7sjUAbwa1oiPElbDBHnzQK5myjMrTklrtlRWOjMxHPmgnuF0zZATXVJ7/p4+KiYmo6Ibfm3egidPdKim0xckRAN5yWcxfSVXCgOaztPhBfBbO3+oEZxlBG5SOl6fZEOqfmsQNRN579PBZzAdJurVHtFrEjXTZIi0xnHA6oC1fxGxAdL8M0N/wC02sYJ14Quxf4j1Hns6Q+F0AAwAJGtloejsC00qhqCm5tgBAmS2589kSNzlQYroTBt7TaaNuJYGmxMibG0wZGXG2QV3VtpG3I/Xp3CVeObfhJ3aFUnV+qGVKlEGQDLSdRkQe5aIt9T90DGC1ozUnD07+XBJRNkVvDXnnvQOa2AnscIGdrm3dK4c+OuSadBw5/lATtBx9PquQ/9fP7JUGfB4oj36A5FQaVWL5FPFQfLT5hBKq1TAhOpVMvX7KBUqb/p78EdtXd58hBLqMB4Tz5eihOwfxZF0+HqpVIjnmyTo/FipimUGXkw5wyAAJMcYaUEnD9Taz8M5zWiZ22NESQJEW1IvedFm8F0Htu+Kw1+kL3XAU4aANBZUPT/AFcBc6tRFzeowfqOrm8d48e8KTo+i2nSawSBmI4+yu8FUkDyt3aLOtxGydnmYurLo/EcL6+Mc+KDRuEjwUV1GEalUlvPyQ6tSyBoYZn6ouCpzJ/mEBpGsSldWIkDUG3HmEGE644vtK7od8DJ+L9MwbA90nyWdxNdlIbTc3EQBmQC73kFajpzoU1HSZvocgBeBe29ZvG9X6s/CCYAuBkI1QBrdZXyYzDWjhPxyQO9wVNisWXwZuJjx5nxViequIMnYIiM1XYnAupENcMyPdBedXsEe2LiCIA8JC1bG3PPBQcKInjnqpja2mcnIHnigc2eSpTBZRmkGbn56Iwq8+iBSN3PIRA2/Md3ggtqDOfM68bqUKpgTvtu9rIHdnwPPguQ+0/y8x9VyDz9lWBz7qUx44c68woFFs+malzpkAfW2YQTA2bj7eB/jNFpMvcHn+UKk60aHQj5p9N4F5sM59b8lAzpDEGnTc8aC3fkPdVXUTpAUsWx7rw6fMOa7x2XE94Q+nekWvAYy4Bu7TWAN/eqRstII8wg+oMM8EBzTIIkHeCjheZdQet42QyoZAzH7Sc3DeDqOT6bSIIBBBBEgjcgz/WLq2K3x0vhfqMg7jwdxWHFV9F7mvBa4WIK9b2VWdOdC08S2H2cPyvGbdfEcD6IMtgOkdoaToIPdNrqVUxVjEjngs10t0bXwhIfdpkMeB8JziToeB9c0yj0xLRte9vLX+EGlw75NyfVSGuv3dyy9Lpds2IjmdbZozOnWD9Q4oNS2gDE34c/JXFLDgCwCxVLrHTgfF3mdNytW9bKEQXzvsgl9J4UQbSe/vXmPWeg01GjXbFvHgtH011ypwQCOH1WPwzX16vaXDQSRP6jpnoN6C/ZTnm1/HnijG0ZA93qPRRqT4BPJT6pmLjPz+XkgI15nnej7fO/uKiicgdPHzHNlz3mLHv8N4HuEEinYTz90YPsPY794O9QQbZ6byiisIjccju4HyQEt+2p/quTO0p/vd5rkGOpt+HRHptGQPd9YPyUenOZsJvGkotF4AnLX56oJlKne/dw557qbpjGbR2W/lETx+wT+kOltobDPF30VY6wiyBhbqOZTWtsupzMb12sR5IDYXFupvDmGCOb8F6x1D64AgMcfh1GZYd4/t5zmfIoRsDin0nhzSQRzB3gwg+oGuBAIMgiQRkQU4NXnPULraHN2Xfl1bqwmfibvbw+eforXggEGQciMjKBleg14LXNDmkXDhII4yvNetfUZ7JqYWXMzNO5c3/H9w4Z969NKg9J9L0cOJqvDTmG5ud/i3M+yDwJ7rw6ec1FNYhxAIK9Oq4Wn0o59RmH7LZMdqHAuJ/9ylAkRmQZHFYXpDqzXZiXUeyc+oIIDAXSDk4QPy8TuOSCuFVxcGtG06QA0CSTuAGd9E8YWs4/l2dPigemasHYV/RhpVnbBxO1IpkhwpNAuXbJjaMwL278gdI9Yw520xmZlwOk3gb+9BJw/QjW/E47bvS+4KwaLABEw1QOYCLyJHceC6qBI9SNEHTqSkpmONsv491zLNiCDOmfp9Expz0+vyQSmOi58J+vyzTH0o1PzHch9tqbHw9RlCK2qZj0PyJy80HHj4OC5wi8yIyHyQqzgLRfcZ90hOY9+PPFA3tOI/2+65Ml37fULkGb7TZaS4xujI9yr8RinPtkN2/vQalYvI3aDcjUqfDRA/DYcnm6FUapDnbPOSjVUDtJH3T6l4d5pKFwQbzklw5zCDiye/n1SMbmnnIbxz8l0yDzfOyB2Dxb6Tw5pgjyvp3Feu9T+t4ezfH5mTccWrx6VJweJdScHMJBHPig9J61dfK/bup4Y9mxgE7TWFznWJN5AEG1/t570jinVHue97y8m7iZv7pcTju0qGpkXASBlIESPASoLmEhxOTc5zvuQbXqp15fh2EOYx8CO0b8D4nJx2YdF4kSFO6f651Kgd2LXUpgmGhznQBm+d+RAEBeeYprdowLCI+am0+kCymGtcQ4k+A0F+boK/HVXueXPmTvN/ufqj08E+NqLeSBWxJcRJNiL7lJZWZB+B7jvJJE6SEC4PpR1F1rsn8p79FpmdINqiWu+oNvGViqzplDpVS27TCDaurR9tO5NNU+f38R38Vn6HSxH5hPEa94VjTxbXCWnw3fNBZUqxJgEA8ydyOHEQMs88jpGUeyr6dYGb+Mn3+WSkuqRG7Ubo4aoCvJsN2QOm+E+DBMeGffx3ZIDqt7624J7Ko+/wBEEftBuHqlR5HDz/8AyuQYuhR42UpoA55hCD/VJVfMQg7E8jnNCJlo4JdqV1MQboEoOgolazpGqCRB8VKfcTuQK4a7+T8kF5g+ycCYzyS7EjuQJTv81wIQsk9zgQgU5olGrMtmxGqA1KRBncguerXRP9ViqLDOw4jtCP0tGZJ0JiAd5Xq+P6gMP/pPAgQA5s91xl5Lz38PetLcMXUqrR2dRzT2kfExzfylx1YDcjSSRqD7lQqS0HO3OSDxjrR1TfSEvYGmfhePyvi8HnRZvBvbkAA7Ig28Qvees2F7XDPBFxsuHAtcCfSR4rwbrThBSxdZgEBtR4EZABzgPSEAOlQ0kCBleN/1Va5kc6c+yI5xmTfikeba29j48ygBkiU3kXBOaG6CnEoNDg6wcNJ158eYUs8O/eFncHULXDdF+KvvGDfLnjwQEsbz68/NStgkX8/5+qiNd4AbvmPWVLpmBe06jLkoBf05/u/1qfVKn/D+4eQXIMcymSJSv3KZTbunPLm6XFYcG4nn1QVyIxuqYWQitHkgSoNeCLhmyCJ0554pGNkJcO0goEosJMDx9kSgYJb38+yR9OHFJUfDgbXAlBHcwhcLIuLZeU2nldA0CO5NIUjZESDogBmcIGtN171+GfShr4FgJl1Ilh4gXYf9SB/1K8HF8/mvQvwh6V7PEmgcqzTH+bJc3/47Y8kHsL2SCDkV4h+JmF2cbVIzJn/ZrXe8r3OF5j+LeBHaU6kWLQCR/aSPZw8kHlFB0yN+9MrGJHMLqtPZcRxjwQnQgQhPCfTamEICNsVcYOttN4jPuVNGSlYWrsvG7IoL2k45eh14DcpdNpgWI3wbel/MKNS059yrIXEzeIglw42IPoZlBEhu4+S5d2bv7vN31XIKOk9hyN+ebJ4eALxnEHPfOWXion9LN2HPQru1P6sxzvQSXUActfJRalLZt5d/8ItOpfn0Kk1Gh4OlvPVBX4YSckbCiXeqDh3fEJRctr0hB2IMwYQn05E6A+Uo9Y/CO76IJJiBaBpO9A5wloOcZgz38wg0mojHZ53H3TNqECOYM9ErGxr6J7jIQWm90D3UYM6KbhMaadSnVpmHMcHN72mb8PeVBNfRK5nwlB9N4HFNq02VWXa9rXN7nAEe6y/4m4bawzXftdHg4fVoUX8Jelu1wnZOPxUHRn+h8uafPaH/AFCv+uGH28HVAzABHgQT6Sg8D6Xwwlrh+occwPuqotnILR9I4eaJ3s9v4VBtQgFTzS1BB+iV3BK9hOSB9N0kJ1bNMwzkWqguOiKm02NRl8irpsWDstMuedFlcDX2XA+a0TKtrd8cUD+wby0/VIjbDN7vI/Rcgx9HEFneinFhwiOfdAzPD6JvYTkb7kCVG7ro+Fq38PsgMkFSqFJrvJA2sIO0PTT7rq9WSPNPfRLeKBUdppb0mED8S+wQWVee9dXbMFDa1A+i8z9k+oR42hBDb2RnUye5AM1Eu1N9YSMpm/Dx4JBTI0m3PcgY5EZVMQmvAStZA4oNZ+GfS5o45rSQG1ppmTaTdp79oAeK9zxVIPpuYcnNLfMQvmFjiC1wkEajMHQjivozq106zFUGVGubt7Le0aCJY4i4I0vKDybG4cbT2EZn0KxuIpw5wOYJF+BXp3WvC7OKI3l0eMlvpCwnWnCbFSRk8TbeLH0ugqQEjqpiLRvTqrI1B7uGSZogcx0eidUdPzTHAQDzKc0iEBKZV/0RWkHK3zWfFI6KxwT9jOeSgu+0G73XKPsf2jzK5BR4ygGwRqo7QZzSrkE2iZIBAKkPwoBEWtp3pFyBW4YOtOh9FFrYcTzvXLkD2YcXvkFG7O5HGPWFy5B2Ho/Eppo6c3SrkEepQvnmmU6cHPX5pVyCR2ILgDlKlswDZflbK2hEb0i5ACvgAw5zB514rSfhzULcfTAP5w8O4jYLo84PglXINR1tZNacsjbfdvssl1uwgdSDsiIyG/TncuXIMWaIRXYcBs8AkXIG9h8MzquZS4rlyCzwtC8zzIHzUithQS0byefRcuQF2O/zK5cuQf/Z"/>
          <p:cNvSpPr>
            <a:spLocks noChangeAspect="1" noChangeArrowheads="1"/>
          </p:cNvSpPr>
          <p:nvPr/>
        </p:nvSpPr>
        <p:spPr bwMode="auto">
          <a:xfrm>
            <a:off x="153988" y="4746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hu-HU" altLang="hu-HU" sz="1800" smtClean="0">
              <a:solidFill>
                <a:srgbClr val="000000"/>
              </a:solidFill>
              <a:latin typeface="Arial" pitchFamily="34" charset="0"/>
            </a:endParaRPr>
          </a:p>
        </p:txBody>
      </p:sp>
      <p:sp>
        <p:nvSpPr>
          <p:cNvPr id="212996" name="AutoShape 11" descr="data:image/jpeg;base64,/9j/4AAQSkZJRgABAQAAAQABAAD/2wCEAAkGBxQTEhUUExQWFRUXFxobFxgXGBcdGhgYGBwYGBoaGhwaHCggHB0lHBsaITEhJSkrLi4uFx8zODMsNygtLisBCgoKBQUFDgUFDisZExkrKysrKysrKysrKysrKysrKysrKysrKysrKysrKysrKysrKysrKysrKysrKysrKysrK//AABEIAQUAwQMBIgACEQEDEQH/xAAcAAABBQEBAQAAAAAAAAAAAAADAQIEBQYABwj/xAA+EAABAwIDBAgEBQQCAAcAAAABAAIRAyEEMUESUWHwBQYTcYGRobEiwdHhBzJCUvEUYnKSI4IVJDNjorLi/8QAFAEBAAAAAAAAAAAAAAAAAAAAAP/EABQRAQAAAAAAAAAAAAAAAAAAAAD/2gAMAwEAAhEDEQA/AINOu6UV1YmyZTZKf2Wd0BGVjlCeMQQhU2kbk7ZKAn9Q5NFY8VwZC7s+5A5tczZG7dwH0QG0yigQgJ/UEeXyUWriSpL2zkQoVUFArsYb5rv6w6BA2ZMJxZ5ICHFlFGK4+CilpTg1AZ9U79EF1a1lxB7t3MpGtgb0AzVnUpwceKUhOY4/e6DhVN0TtDHffPvF0wMlEbTKB1Oodk9/MfZc6oUuxaIuEgYgUVojyRW195iUNjLogZuQP2uPqVy7Y5hcgj0xuyT2dyCXkJ9N8oHuITXFPmeGn8pNiLoCESAkaI0SwERhytzz7IGPITjTlPDZNhzvVjhMGJkme9BDo4Quy7r/AMIruid58lcspC2/REJFudf4QUrehWk6+iMOgGxYn0VttRlZHpuJG9BnKvQB0M94/jkKurdGvabg23XA4reCjtDnegOpC4QYJ1PenNp+S0HSvRoJ2gIJ3DPw+io3giWnPdw0hAF1MTklDBzZEgJQAd6BgYAnALmMCVgQc4CedURjBCQsnyT2sQHGE4g5ab0rsJz8k1vPPOSPsjf78ygB/wCGv3ehSp/bOXIKPa9kVg3qO23P3TyUBCUVrihhutkUTujzQI0HVSKTZtZRmOve0eymdFvD5cMsh9UEzD0oGv3yVlQI3qFskuIOVo/+p9UR1EgHe2bb4+w9UFgTe08xPukIvlvT2t0I50RTSkoIZcTePdTaGXPBEpYUblMGHyQRw4gbpQ2g33qeaIhQarEETFEHn28Qq3pHo3bbbPT1Vq9so76drc2Qefklrth2eh3j6ojQrTrHgdpkizm5Rp9dFVYertNBjPPv19QgcTb+ErXT3LqjuHrzvSs0t80BY3o4daI3XUcVBa2hRwNyCQCIsErhAlBb3c8lPbUEXQLPPIXJvbf2jnxSIKJot9ITmKTRc2IIm3jKGxkbkD2jnciJ3H635+aUC3sgrema8MgZm3z9lZdXiNhvAgnzIKzHTlf/AJmNEQ0SfG1vCFf9AOJNhJAkjRwNnDx9wg3H9HaRe89/7h4595SvogP4OBBnz8oS4HFCBf4Tdpv67nC3JTOkKl9xAMeI5PcgJX/O21iD8ufFHpQoVJ8kO4SB3xbwhTaIQSaICmAKM211JYUDXAKBi6PPsrOFFr0pCCqO6Lc+a7teOnPv6oldgy58OdFCfUjIIA9JUpa7u87LG4OqQ+ozc6RbQj7HzWxxVUbOee/u5txWHL9nFkfubkd4v7SgsnDwSTBRAOCR7fi180CjxUpkRzuQqdvT7Ig4c6IF2kmScWnPn+UhabIO2f7fdch7TuK5BCDbJ1MJwMjPkJwbfPuQdoedye0mEgFs/FJtWQYrp8/+YPh7BWPV3pMte0EwRkeefnA6y04rd4B+SBQB74yI3IPWcBWLpGzciXsIz/uG7W+oJG4oDi5oPxSzSRMgkSJjx7+8qm6rdLGAyqLZhxyB4O/TffbfGa2wpNdpfM2nhJA+K++6CqwlR1mkcRvAyniLCe7NXdN9rc94UQ0RcNB2RkNpsehn23JcI6SWzBG6TG++XggtKF1LZvQ2MXbenmgkgodRmqdRKI5qCmxdK958vqqzGNtYefvuWkrU5CrcZQjS2vqgyuLqGMzItsrK9MM7N9KtBA2xJJORsff0WzoR2huMjpect2cKh67UZYGZCJPDPzQHLCfL3XbGvOqrOrvSIqUhB+JsB3eNVZON7cUBdkTzzKeGWmfBMaCLlSaDCXCbifVA1jJA+yJUpRabBK9to8uG/ninOJIvwPggjTwd5hIpP9O3ePILkFJSYbI4p2Q6VolGme7cgVsR4pkA+KcTuCaHQSgynWmgQ4OCg9AYB9epssgBoJc85NbvKuuslUFmd9ImI1Vb0XjDTwtbZ/NUcGeFiff1QazqzhQ5zqTarHu2S5uybEiJBByNxcHRamnRDQAWyIDmxpMbxA7xEZWME4/oai3D1qOy0bT2w93+dj3DXwAW4oN7QTkSA5p1kgbbb6Ezbv8AAEqFzh8TXBpzO02DuBmT6qbgsKBkBfKMgo9OmC719sx3+ytKB4IJDDshNDQSuHPOSG9+yRMAIJNFsKJ0v0w2k0xc7iqnpXpECTUeWBt84gDz5ssXjX4nEBz6LHGneKjrzpAAMjvMILvpL8QBStEk7lncR+JDnGNi07/ZZPpWhUbG2bnMQG+4EqX0N1XqPLXvtTN5FyRwQa/AdLg0jiCCGtDi/u09ViemOsT64cACGzv00XqXTvVsHo7s6G1du8S47iYyyy/nxulhmdq1rpguAIyIuAZQaPqh0c5re1c4jats7xvWnFODMIeEw4awAZCwvwR2s51QHoxz3KTRcAd3D081EaDlbNGYw3J5yQEqUpTuz8edF1R2Xdv4pS4i/N/v7IO2zztLk3tOA58FyCnZMZ82+6dTaZyKFSdbnyRS7TPegf37t6hdIvIgZAjOJgmLo+2FDx+1mDv/AJCCg6wYioTsu2bAAAWtFjA4d5soHRZ2mvbq0h/yPyQce8yQSPL55p/QGIDKw2vyvBa7ud94QXnTuKcH0mNMEsAaf8rA8Fuugax2S1x+ODtRvESR3klYrpHBkvpnN9P4SN7f0vbvGhVz0A19Kqyo7aO18LgbWO6c4dB8EGxp1Ttc6QPkrXCOnzVJXHxwMpPvCsMHV2ZlBcpr+KjUcRI91L2xCCufh6YId2dORkdhsjK4VH1h6OZWkg7J4eOf1WjxDVXOok5+KDE4Dqa11UOfOw2Lk3ceA0WuGGbZrQA0ZBo0UjsD3b+HPzQG1S5xYw5QC6NTlFxyUFl0RVgdmbtNvNeXfiZ1e7CvttHwVPiB3O1HsfEr0Vj3UntDhIOZGh50T+vvRoxGCfaXtG03fI08ckGB6ExPaUmOnS/fkfVWYeDcb8ue9ZrqnV/4dn9r3a74KuwUEl7ufXdmlbVIAvM28efZA2rIzMggI1xgG+nhCOwk6xkgNEi/PMeqkUXG3f8Ax4oF2O7yKRGlv93mFyDOthEDvKU1tySeZTgOeN0CvYZUPpCq5okCwIkyMtxnJTz4c6Jr2SItfyQYvG0g4fECC220MjqNrjfyVPWpbJ38Qtlj8IW/l2WneIHnlKzuNwTwfizORvHoCg03VDGsxI7KtdzB8Dp+KMjfNajE4p1I7LBYAyTJNt3lqvL8Bt0j2jCQ5ptFubL0Do/rXSLf+X8waJn1QXmEfvMm07hOWZ781fUqYIjVYzq3X7c1a7sjUAbwa1oiPElbDBHnzQK5myjMrTklrtlRWOjMxHPmgnuF0zZATXVJ7/p4+KiYmo6Ibfm3egidPdKim0xckRAN5yWcxfSVXCgOaztPhBfBbO3+oEZxlBG5SOl6fZEOqfmsQNRN579PBZzAdJurVHtFrEjXTZIi0xnHA6oC1fxGxAdL8M0N/wC02sYJ14Quxf4j1Hns6Q+F0AAwAJGtloejsC00qhqCm5tgBAmS2589kSNzlQYroTBt7TaaNuJYGmxMibG0wZGXG2QV3VtpG3I/Xp3CVeObfhJ3aFUnV+qGVKlEGQDLSdRkQe5aIt9T90DGC1ozUnD07+XBJRNkVvDXnnvQOa2AnscIGdrm3dK4c+OuSadBw5/lATtBx9PquQ/9fP7JUGfB4oj36A5FQaVWL5FPFQfLT5hBKq1TAhOpVMvX7KBUqb/p78EdtXd58hBLqMB4Tz5eihOwfxZF0+HqpVIjnmyTo/FipimUGXkw5wyAAJMcYaUEnD9Taz8M5zWiZ22NESQJEW1IvedFm8F0Htu+Kw1+kL3XAU4aANBZUPT/AFcBc6tRFzeowfqOrm8d48e8KTo+i2nSawSBmI4+yu8FUkDyt3aLOtxGydnmYurLo/EcL6+Mc+KDRuEjwUV1GEalUlvPyQ6tSyBoYZn6ouCpzJ/mEBpGsSldWIkDUG3HmEGE644vtK7od8DJ+L9MwbA90nyWdxNdlIbTc3EQBmQC73kFajpzoU1HSZvocgBeBe29ZvG9X6s/CCYAuBkI1QBrdZXyYzDWjhPxyQO9wVNisWXwZuJjx5nxViequIMnYIiM1XYnAupENcMyPdBedXsEe2LiCIA8JC1bG3PPBQcKInjnqpja2mcnIHnigc2eSpTBZRmkGbn56Iwq8+iBSN3PIRA2/Md3ggtqDOfM68bqUKpgTvtu9rIHdnwPPguQ+0/y8x9VyDz9lWBz7qUx44c68woFFs+malzpkAfW2YQTA2bj7eB/jNFpMvcHn+UKk60aHQj5p9N4F5sM59b8lAzpDEGnTc8aC3fkPdVXUTpAUsWx7rw6fMOa7x2XE94Q+nekWvAYy4Bu7TWAN/eqRstII8wg+oMM8EBzTIIkHeCjheZdQet42QyoZAzH7Sc3DeDqOT6bSIIBBBBEgjcgz/WLq2K3x0vhfqMg7jwdxWHFV9F7mvBa4WIK9b2VWdOdC08S2H2cPyvGbdfEcD6IMtgOkdoaToIPdNrqVUxVjEjngs10t0bXwhIfdpkMeB8JziToeB9c0yj0xLRte9vLX+EGlw75NyfVSGuv3dyy9Lpds2IjmdbZozOnWD9Q4oNS2gDE34c/JXFLDgCwCxVLrHTgfF3mdNytW9bKEQXzvsgl9J4UQbSe/vXmPWeg01GjXbFvHgtH011ypwQCOH1WPwzX16vaXDQSRP6jpnoN6C/ZTnm1/HnijG0ZA93qPRRqT4BPJT6pmLjPz+XkgI15nnej7fO/uKiicgdPHzHNlz3mLHv8N4HuEEinYTz90YPsPY794O9QQbZ6byiisIjccju4HyQEt+2p/quTO0p/vd5rkGOpt+HRHptGQPd9YPyUenOZsJvGkotF4AnLX56oJlKne/dw557qbpjGbR2W/lETx+wT+kOltobDPF30VY6wiyBhbqOZTWtsupzMb12sR5IDYXFupvDmGCOb8F6x1D64AgMcfh1GZYd4/t5zmfIoRsDin0nhzSQRzB3gwg+oGuBAIMgiQRkQU4NXnPULraHN2Xfl1bqwmfibvbw+eforXggEGQciMjKBleg14LXNDmkXDhII4yvNetfUZ7JqYWXMzNO5c3/H9w4Z969NKg9J9L0cOJqvDTmG5ud/i3M+yDwJ7rw6ec1FNYhxAIK9Oq4Wn0o59RmH7LZMdqHAuJ/9ylAkRmQZHFYXpDqzXZiXUeyc+oIIDAXSDk4QPy8TuOSCuFVxcGtG06QA0CSTuAGd9E8YWs4/l2dPigemasHYV/RhpVnbBxO1IpkhwpNAuXbJjaMwL278gdI9Yw520xmZlwOk3gb+9BJw/QjW/E47bvS+4KwaLABEw1QOYCLyJHceC6qBI9SNEHTqSkpmONsv491zLNiCDOmfp9Expz0+vyQSmOi58J+vyzTH0o1PzHch9tqbHw9RlCK2qZj0PyJy80HHj4OC5wi8yIyHyQqzgLRfcZ90hOY9+PPFA3tOI/2+65Ml37fULkGb7TZaS4xujI9yr8RinPtkN2/vQalYvI3aDcjUqfDRA/DYcnm6FUapDnbPOSjVUDtJH3T6l4d5pKFwQbzklw5zCDiye/n1SMbmnnIbxz8l0yDzfOyB2Dxb6Tw5pgjyvp3Feu9T+t4ezfH5mTccWrx6VJweJdScHMJBHPig9J61dfK/bup4Y9mxgE7TWFznWJN5AEG1/t570jinVHue97y8m7iZv7pcTju0qGpkXASBlIESPASoLmEhxOTc5zvuQbXqp15fh2EOYx8CO0b8D4nJx2YdF4kSFO6f651Kgd2LXUpgmGhznQBm+d+RAEBeeYprdowLCI+am0+kCymGtcQ4k+A0F+boK/HVXueXPmTvN/ufqj08E+NqLeSBWxJcRJNiL7lJZWZB+B7jvJJE6SEC4PpR1F1rsn8p79FpmdINqiWu+oNvGViqzplDpVS27TCDaurR9tO5NNU+f38R38Vn6HSxH5hPEa94VjTxbXCWnw3fNBZUqxJgEA8ydyOHEQMs88jpGUeyr6dYGb+Mn3+WSkuqRG7Ubo4aoCvJsN2QOm+E+DBMeGffx3ZIDqt7624J7Ko+/wBEEftBuHqlR5HDz/8AyuQYuhR42UpoA55hCD/VJVfMQg7E8jnNCJlo4JdqV1MQboEoOgolazpGqCRB8VKfcTuQK4a7+T8kF5g+ycCYzyS7EjuQJTv81wIQsk9zgQgU5olGrMtmxGqA1KRBncguerXRP9ViqLDOw4jtCP0tGZJ0JiAd5Xq+P6gMP/pPAgQA5s91xl5Lz38PetLcMXUqrR2dRzT2kfExzfylx1YDcjSSRqD7lQqS0HO3OSDxjrR1TfSEvYGmfhePyvi8HnRZvBvbkAA7Ig28Qvees2F7XDPBFxsuHAtcCfSR4rwbrThBSxdZgEBtR4EZABzgPSEAOlQ0kCBleN/1Va5kc6c+yI5xmTfikeba29j48ygBkiU3kXBOaG6CnEoNDg6wcNJ158eYUs8O/eFncHULXDdF+KvvGDfLnjwQEsbz68/NStgkX8/5+qiNd4AbvmPWVLpmBe06jLkoBf05/u/1qfVKn/D+4eQXIMcymSJSv3KZTbunPLm6XFYcG4nn1QVyIxuqYWQitHkgSoNeCLhmyCJ0554pGNkJcO0goEosJMDx9kSgYJb38+yR9OHFJUfDgbXAlBHcwhcLIuLZeU2nldA0CO5NIUjZESDogBmcIGtN171+GfShr4FgJl1Ilh4gXYf9SB/1K8HF8/mvQvwh6V7PEmgcqzTH+bJc3/47Y8kHsL2SCDkV4h+JmF2cbVIzJn/ZrXe8r3OF5j+LeBHaU6kWLQCR/aSPZw8kHlFB0yN+9MrGJHMLqtPZcRxjwQnQgQhPCfTamEICNsVcYOttN4jPuVNGSlYWrsvG7IoL2k45eh14DcpdNpgWI3wbel/MKNS059yrIXEzeIglw42IPoZlBEhu4+S5d2bv7vN31XIKOk9hyN+ebJ4eALxnEHPfOWXion9LN2HPQru1P6sxzvQSXUActfJRalLZt5d/8ItOpfn0Kk1Gh4OlvPVBX4YSckbCiXeqDh3fEJRctr0hB2IMwYQn05E6A+Uo9Y/CO76IJJiBaBpO9A5wloOcZgz38wg0mojHZ53H3TNqECOYM9ErGxr6J7jIQWm90D3UYM6KbhMaadSnVpmHMcHN72mb8PeVBNfRK5nwlB9N4HFNq02VWXa9rXN7nAEe6y/4m4bawzXftdHg4fVoUX8Jelu1wnZOPxUHRn+h8uafPaH/AFCv+uGH28HVAzABHgQT6Sg8D6Xwwlrh+occwPuqotnILR9I4eaJ3s9v4VBtQgFTzS1BB+iV3BK9hOSB9N0kJ1bNMwzkWqguOiKm02NRl8irpsWDstMuedFlcDX2XA+a0TKtrd8cUD+wby0/VIjbDN7vI/Rcgx9HEFneinFhwiOfdAzPD6JvYTkb7kCVG7ro+Fq38PsgMkFSqFJrvJA2sIO0PTT7rq9WSPNPfRLeKBUdppb0mED8S+wQWVee9dXbMFDa1A+i8z9k+oR42hBDb2RnUye5AM1Eu1N9YSMpm/Dx4JBTI0m3PcgY5EZVMQmvAStZA4oNZ+GfS5o45rSQG1ppmTaTdp79oAeK9zxVIPpuYcnNLfMQvmFjiC1wkEajMHQjivozq106zFUGVGubt7Le0aCJY4i4I0vKDybG4cbT2EZn0KxuIpw5wOYJF+BXp3WvC7OKI3l0eMlvpCwnWnCbFSRk8TbeLH0ugqQEjqpiLRvTqrI1B7uGSZogcx0eidUdPzTHAQDzKc0iEBKZV/0RWkHK3zWfFI6KxwT9jOeSgu+0G73XKPsf2jzK5BR4ygGwRqo7QZzSrkE2iZIBAKkPwoBEWtp3pFyBW4YOtOh9FFrYcTzvXLkD2YcXvkFG7O5HGPWFy5B2Ho/Eppo6c3SrkEepQvnmmU6cHPX5pVyCR2ILgDlKlswDZflbK2hEb0i5ACvgAw5zB514rSfhzULcfTAP5w8O4jYLo84PglXINR1tZNacsjbfdvssl1uwgdSDsiIyG/TncuXIMWaIRXYcBs8AkXIG9h8MzquZS4rlyCzwtC8zzIHzUithQS0byefRcuQF2O/zK5cuQf/Z"/>
          <p:cNvSpPr>
            <a:spLocks noChangeAspect="1" noChangeArrowheads="1"/>
          </p:cNvSpPr>
          <p:nvPr/>
        </p:nvSpPr>
        <p:spPr bwMode="auto">
          <a:xfrm>
            <a:off x="306388" y="6270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hu-HU" altLang="hu-HU" sz="1800" smtClean="0">
              <a:solidFill>
                <a:srgbClr val="000000"/>
              </a:solidFill>
              <a:latin typeface="Arial" pitchFamily="34" charset="0"/>
            </a:endParaRPr>
          </a:p>
        </p:txBody>
      </p:sp>
      <p:pic>
        <p:nvPicPr>
          <p:cNvPr id="212997" name="Picture 13" descr="http://upload.wikimedia.org/wikipedia/commons/f/f8/Ignaz_Semmelweis_18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474663"/>
            <a:ext cx="210343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8" name="Szövegdoboz 1"/>
          <p:cNvSpPr txBox="1">
            <a:spLocks noChangeArrowheads="1"/>
          </p:cNvSpPr>
          <p:nvPr/>
        </p:nvSpPr>
        <p:spPr bwMode="auto">
          <a:xfrm>
            <a:off x="2868613" y="3094038"/>
            <a:ext cx="62753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hu-HU" altLang="hu-HU" sz="1500" smtClean="0">
                <a:solidFill>
                  <a:srgbClr val="002060"/>
                </a:solidFill>
                <a:latin typeface="Arial" pitchFamily="34" charset="0"/>
              </a:rPr>
              <a:t>Gyermekágyi láz halálozási görbéje a Bécsi Egyetem Szülészeti Intézetében</a:t>
            </a:r>
            <a:r>
              <a:rPr lang="en-US" altLang="hu-HU" sz="1500" smtClean="0">
                <a:solidFill>
                  <a:srgbClr val="002060"/>
                </a:solidFill>
                <a:latin typeface="Arial" pitchFamily="34" charset="0"/>
              </a:rPr>
              <a:t> 1841–1849</a:t>
            </a:r>
            <a:r>
              <a:rPr lang="hu-HU" altLang="hu-HU" sz="1500" smtClean="0">
                <a:solidFill>
                  <a:srgbClr val="002060"/>
                </a:solidFill>
                <a:latin typeface="Arial" pitchFamily="34" charset="0"/>
              </a:rPr>
              <a:t>)</a:t>
            </a:r>
            <a:r>
              <a:rPr lang="en-US" altLang="hu-HU" sz="1500" smtClean="0">
                <a:solidFill>
                  <a:srgbClr val="002060"/>
                </a:solidFill>
                <a:latin typeface="Arial" pitchFamily="34" charset="0"/>
              </a:rPr>
              <a:t>.</a:t>
            </a:r>
            <a:r>
              <a:rPr lang="hu-HU" altLang="hu-HU" sz="1500" smtClean="0">
                <a:solidFill>
                  <a:srgbClr val="002060"/>
                </a:solidFill>
                <a:latin typeface="Arial" pitchFamily="34" charset="0"/>
              </a:rPr>
              <a:t> </a:t>
            </a:r>
            <a:r>
              <a:rPr lang="en-US" altLang="hu-HU" sz="1500" smtClean="0">
                <a:solidFill>
                  <a:srgbClr val="002060"/>
                </a:solidFill>
                <a:latin typeface="Arial" pitchFamily="34" charset="0"/>
              </a:rPr>
              <a:t> </a:t>
            </a:r>
            <a:r>
              <a:rPr lang="hu-HU" altLang="hu-HU" sz="1500" smtClean="0">
                <a:solidFill>
                  <a:srgbClr val="002060"/>
                </a:solidFill>
                <a:latin typeface="Arial" pitchFamily="34" charset="0"/>
              </a:rPr>
              <a:t>Jelentős esés történt, amikor Se</a:t>
            </a:r>
            <a:r>
              <a:rPr lang="en-US" altLang="hu-HU" sz="1500" smtClean="0">
                <a:solidFill>
                  <a:srgbClr val="002060"/>
                </a:solidFill>
                <a:latin typeface="Arial" pitchFamily="34" charset="0"/>
              </a:rPr>
              <a:t>mmelweis </a:t>
            </a:r>
            <a:r>
              <a:rPr lang="hu-HU" altLang="hu-HU" sz="1500" smtClean="0">
                <a:solidFill>
                  <a:srgbClr val="002060"/>
                </a:solidFill>
                <a:latin typeface="Arial" pitchFamily="34" charset="0"/>
              </a:rPr>
              <a:t>bevezette a klór vizes kézmosást</a:t>
            </a:r>
            <a:r>
              <a:rPr lang="en-US" altLang="hu-HU" sz="1500" smtClean="0">
                <a:solidFill>
                  <a:srgbClr val="002060"/>
                </a:solidFill>
                <a:latin typeface="Arial" pitchFamily="34" charset="0"/>
              </a:rPr>
              <a:t> </a:t>
            </a:r>
            <a:r>
              <a:rPr lang="hu-HU" altLang="hu-HU" sz="1500" smtClean="0">
                <a:solidFill>
                  <a:srgbClr val="002060"/>
                </a:solidFill>
                <a:latin typeface="Arial" pitchFamily="34" charset="0"/>
              </a:rPr>
              <a:t>(</a:t>
            </a:r>
            <a:r>
              <a:rPr lang="en-US" altLang="hu-HU" sz="1500" smtClean="0">
                <a:solidFill>
                  <a:srgbClr val="002060"/>
                </a:solidFill>
                <a:latin typeface="Arial" pitchFamily="34" charset="0"/>
              </a:rPr>
              <a:t>1847</a:t>
            </a:r>
            <a:r>
              <a:rPr lang="hu-HU" altLang="hu-HU" sz="1500" smtClean="0">
                <a:solidFill>
                  <a:srgbClr val="002060"/>
                </a:solidFill>
                <a:latin typeface="Arial" pitchFamily="34" charset="0"/>
              </a:rPr>
              <a:t>).</a:t>
            </a:r>
            <a:r>
              <a:rPr lang="en-US" altLang="hu-HU" sz="1500" smtClean="0">
                <a:solidFill>
                  <a:srgbClr val="002060"/>
                </a:solidFill>
                <a:latin typeface="Arial" pitchFamily="34" charset="0"/>
              </a:rPr>
              <a:t> </a:t>
            </a:r>
            <a:endParaRPr lang="hu-HU" altLang="hu-HU" sz="1500" smtClean="0">
              <a:solidFill>
                <a:srgbClr val="002060"/>
              </a:solidFill>
              <a:latin typeface="Arial" pitchFamily="34" charset="0"/>
            </a:endParaRPr>
          </a:p>
        </p:txBody>
      </p:sp>
      <p:pic>
        <p:nvPicPr>
          <p:cNvPr id="212999" name="Picture 10" descr="http://upload.wikimedia.org/wikipedia/commons/0/07/Monthly_mortality_rates_1841-18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473075"/>
            <a:ext cx="551973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00" name="Szövegdoboz 2"/>
          <p:cNvSpPr txBox="1">
            <a:spLocks noChangeArrowheads="1"/>
          </p:cNvSpPr>
          <p:nvPr/>
        </p:nvSpPr>
        <p:spPr bwMode="auto">
          <a:xfrm>
            <a:off x="395288" y="3094038"/>
            <a:ext cx="2301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hu-HU" sz="1800" b="1" smtClean="0">
                <a:solidFill>
                  <a:srgbClr val="002060"/>
                </a:solidFill>
                <a:latin typeface="Arial" pitchFamily="34" charset="0"/>
              </a:rPr>
              <a:t>Semmelweis</a:t>
            </a:r>
            <a:r>
              <a:rPr lang="hu-HU" altLang="hu-HU" sz="1800" b="1" smtClean="0">
                <a:solidFill>
                  <a:srgbClr val="002060"/>
                </a:solidFill>
                <a:latin typeface="Arial" pitchFamily="34" charset="0"/>
              </a:rPr>
              <a:t> </a:t>
            </a:r>
            <a:r>
              <a:rPr lang="en-GB" altLang="hu-HU" sz="1800" b="1" smtClean="0">
                <a:solidFill>
                  <a:srgbClr val="002060"/>
                </a:solidFill>
                <a:latin typeface="Arial" pitchFamily="34" charset="0"/>
              </a:rPr>
              <a:t>Ign</a:t>
            </a:r>
            <a:r>
              <a:rPr lang="hu-HU" altLang="hu-HU" sz="1800" b="1" smtClean="0">
                <a:solidFill>
                  <a:srgbClr val="002060"/>
                </a:solidFill>
                <a:latin typeface="Arial" pitchFamily="34" charset="0"/>
              </a:rPr>
              <a:t>ác</a:t>
            </a:r>
            <a:r>
              <a:rPr lang="en-GB" altLang="hu-HU" sz="1800" b="1" smtClean="0">
                <a:solidFill>
                  <a:srgbClr val="002060"/>
                </a:solidFill>
                <a:latin typeface="Arial" pitchFamily="34" charset="0"/>
              </a:rPr>
              <a:t> </a:t>
            </a:r>
            <a:endParaRPr lang="hu-HU" altLang="hu-HU" sz="1800" b="1" smtClean="0">
              <a:solidFill>
                <a:srgbClr val="002060"/>
              </a:solidFill>
              <a:latin typeface="Arial" pitchFamily="34" charset="0"/>
            </a:endParaRPr>
          </a:p>
          <a:p>
            <a:pPr algn="ctr" eaLnBrk="1" fontAlgn="base" hangingPunct="1">
              <a:spcBef>
                <a:spcPct val="0"/>
              </a:spcBef>
              <a:spcAft>
                <a:spcPct val="0"/>
              </a:spcAft>
              <a:buFontTx/>
              <a:buNone/>
            </a:pPr>
            <a:r>
              <a:rPr lang="hu-HU" altLang="hu-HU" sz="1800" smtClean="0">
                <a:solidFill>
                  <a:srgbClr val="002060"/>
                </a:solidFill>
                <a:latin typeface="Arial" pitchFamily="34" charset="0"/>
              </a:rPr>
              <a:t>1818-1865</a:t>
            </a:r>
            <a:endParaRPr lang="hu-HU" altLang="hu-HU" sz="1800" smtClean="0">
              <a:solidFill>
                <a:srgbClr val="000000"/>
              </a:solidFill>
              <a:latin typeface="Arial" pitchFamily="34" charset="0"/>
            </a:endParaRPr>
          </a:p>
        </p:txBody>
      </p:sp>
      <p:sp>
        <p:nvSpPr>
          <p:cNvPr id="213001" name="Szövegdoboz 1"/>
          <p:cNvSpPr txBox="1">
            <a:spLocks noChangeArrowheads="1"/>
          </p:cNvSpPr>
          <p:nvPr/>
        </p:nvSpPr>
        <p:spPr bwMode="auto">
          <a:xfrm>
            <a:off x="7254875" y="6524625"/>
            <a:ext cx="1854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marL="2284413" indent="1588" eaLnBrk="0" fontAlgn="base" hangingPunct="0">
              <a:spcBef>
                <a:spcPct val="0"/>
              </a:spcBef>
              <a:spcAft>
                <a:spcPct val="0"/>
              </a:spcAft>
              <a:defRPr>
                <a:solidFill>
                  <a:schemeClr val="tx1"/>
                </a:solidFill>
                <a:latin typeface="Arial" pitchFamily="34" charset="0"/>
              </a:defRPr>
            </a:lvl6pPr>
            <a:lvl7pPr marL="2741613" indent="1588" eaLnBrk="0" fontAlgn="base" hangingPunct="0">
              <a:spcBef>
                <a:spcPct val="0"/>
              </a:spcBef>
              <a:spcAft>
                <a:spcPct val="0"/>
              </a:spcAft>
              <a:defRPr>
                <a:solidFill>
                  <a:schemeClr val="tx1"/>
                </a:solidFill>
                <a:latin typeface="Arial" pitchFamily="34" charset="0"/>
              </a:defRPr>
            </a:lvl7pPr>
            <a:lvl8pPr marL="3198813" indent="1588" eaLnBrk="0" fontAlgn="base" hangingPunct="0">
              <a:spcBef>
                <a:spcPct val="0"/>
              </a:spcBef>
              <a:spcAft>
                <a:spcPct val="0"/>
              </a:spcAft>
              <a:defRPr>
                <a:solidFill>
                  <a:schemeClr val="tx1"/>
                </a:solidFill>
                <a:latin typeface="Arial" pitchFamily="34" charset="0"/>
              </a:defRPr>
            </a:lvl8pPr>
            <a:lvl9pPr marL="3656013" indent="1588"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hu-HU" altLang="hu-HU" sz="1200" smtClean="0">
                <a:solidFill>
                  <a:srgbClr val="002060"/>
                </a:solidFill>
                <a:latin typeface="Calibri" pitchFamily="34" charset="0"/>
              </a:rPr>
              <a:t>SE Emlékbizottság, Rosivall</a:t>
            </a:r>
            <a:endParaRPr lang="en-US" altLang="hu-HU" sz="1200" smtClean="0">
              <a:solidFill>
                <a:srgbClr val="002060"/>
              </a:solidFill>
              <a:latin typeface="Calibri" pitchFamily="34" charset="0"/>
            </a:endParaRPr>
          </a:p>
        </p:txBody>
      </p:sp>
    </p:spTree>
    <p:extLst>
      <p:ext uri="{BB962C8B-B14F-4D97-AF65-F5344CB8AC3E}">
        <p14:creationId xmlns:p14="http://schemas.microsoft.com/office/powerpoint/2010/main" val="436166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I-Belklinika 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813" y="908050"/>
            <a:ext cx="3970337" cy="446405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49859" name="Text Box 2"/>
          <p:cNvSpPr txBox="1">
            <a:spLocks noChangeArrowheads="1"/>
          </p:cNvSpPr>
          <p:nvPr/>
        </p:nvSpPr>
        <p:spPr bwMode="auto">
          <a:xfrm>
            <a:off x="5181600" y="981075"/>
            <a:ext cx="36226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lnSpc>
                <a:spcPct val="98000"/>
              </a:lnSpc>
              <a:spcBef>
                <a:spcPts val="800"/>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defTabSz="457200" eaLnBrk="0" hangingPunct="0">
              <a:lnSpc>
                <a:spcPct val="98000"/>
              </a:lnSpc>
              <a:spcBef>
                <a:spcPts val="700"/>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defTabSz="457200" eaLnBrk="0" hangingPunct="0">
              <a:lnSpc>
                <a:spcPct val="98000"/>
              </a:lnSpc>
              <a:spcBef>
                <a:spcPts val="600"/>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defTabSz="457200" eaLnBrk="0" hangingPunct="0">
              <a:lnSpc>
                <a:spcPct val="98000"/>
              </a:lnSpc>
              <a:spcBef>
                <a:spcPts val="500"/>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defTabSz="457200" eaLnBrk="0" hangingPunct="0">
              <a:lnSpc>
                <a:spcPct val="98000"/>
              </a:lnSpc>
              <a:spcBef>
                <a:spcPts val="500"/>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defTabSz="45720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algn="ctr" eaLnBrk="1" fontAlgn="base" hangingPunct="1">
              <a:lnSpc>
                <a:spcPct val="100000"/>
              </a:lnSpc>
              <a:spcBef>
                <a:spcPct val="0"/>
              </a:spcBef>
              <a:spcAft>
                <a:spcPct val="0"/>
              </a:spcAft>
              <a:buClrTx/>
              <a:buSzTx/>
              <a:buFontTx/>
              <a:buNone/>
            </a:pPr>
            <a:r>
              <a:rPr lang="hu-HU" altLang="hu-HU" sz="1800" b="1" smtClean="0">
                <a:solidFill>
                  <a:srgbClr val="66FF33"/>
                </a:solidFill>
                <a:latin typeface="Arial" pitchFamily="34" charset="0"/>
                <a:ea typeface="Arial Unicode MS" pitchFamily="34" charset="-128"/>
                <a:cs typeface="Arial Unicode MS" pitchFamily="34" charset="-128"/>
              </a:rPr>
              <a:t>Báró Korányi Sándor</a:t>
            </a:r>
            <a:r>
              <a:rPr lang="hu-HU" altLang="hu-HU" sz="1800" smtClean="0">
                <a:solidFill>
                  <a:srgbClr val="66FF33"/>
                </a:solidFill>
                <a:latin typeface="Arial" pitchFamily="34" charset="0"/>
                <a:ea typeface="Arial Unicode MS" pitchFamily="34" charset="-128"/>
                <a:cs typeface="Arial Unicode MS" pitchFamily="34" charset="-128"/>
              </a:rPr>
              <a:t> </a:t>
            </a:r>
          </a:p>
          <a:p>
            <a:pPr algn="ctr" eaLnBrk="1" fontAlgn="base" hangingPunct="1">
              <a:lnSpc>
                <a:spcPct val="100000"/>
              </a:lnSpc>
              <a:spcBef>
                <a:spcPct val="0"/>
              </a:spcBef>
              <a:spcAft>
                <a:spcPct val="0"/>
              </a:spcAft>
              <a:buClrTx/>
              <a:buSzTx/>
              <a:buFontTx/>
              <a:buNone/>
            </a:pPr>
            <a:r>
              <a:rPr lang="hu-HU" altLang="hu-HU" sz="1600" smtClean="0">
                <a:solidFill>
                  <a:srgbClr val="66FF33"/>
                </a:solidFill>
                <a:latin typeface="Arial" pitchFamily="34" charset="0"/>
                <a:ea typeface="Arial Unicode MS" pitchFamily="34" charset="-128"/>
                <a:cs typeface="Arial Unicode MS" pitchFamily="34" charset="-128"/>
              </a:rPr>
              <a:t>1866-1944</a:t>
            </a:r>
          </a:p>
          <a:p>
            <a:pPr algn="ctr" eaLnBrk="1" fontAlgn="base" hangingPunct="1">
              <a:lnSpc>
                <a:spcPct val="100000"/>
              </a:lnSpc>
              <a:spcBef>
                <a:spcPct val="0"/>
              </a:spcBef>
              <a:spcAft>
                <a:spcPct val="0"/>
              </a:spcAft>
              <a:buClrTx/>
              <a:buSzTx/>
              <a:buFontTx/>
              <a:buNone/>
            </a:pPr>
            <a:endParaRPr lang="hu-HU" altLang="hu-HU" sz="2000" smtClean="0">
              <a:solidFill>
                <a:srgbClr val="000066"/>
              </a:solidFill>
              <a:latin typeface="Arial" pitchFamily="34" charset="0"/>
              <a:ea typeface="Arial Unicode MS" pitchFamily="34" charset="-128"/>
              <a:cs typeface="Arial Unicode MS" pitchFamily="34" charset="-128"/>
            </a:endParaRPr>
          </a:p>
          <a:p>
            <a:pPr algn="ctr" eaLnBrk="1" fontAlgn="base" hangingPunct="1">
              <a:lnSpc>
                <a:spcPct val="100000"/>
              </a:lnSpc>
              <a:spcBef>
                <a:spcPct val="0"/>
              </a:spcBef>
              <a:spcAft>
                <a:spcPct val="0"/>
              </a:spcAft>
              <a:buClrTx/>
              <a:buSzTx/>
              <a:buFontTx/>
              <a:buNone/>
            </a:pPr>
            <a:endParaRPr lang="hu-HU" altLang="hu-HU" sz="1800" smtClean="0">
              <a:solidFill>
                <a:srgbClr val="000066"/>
              </a:solidFill>
              <a:latin typeface="Arial" pitchFamily="34" charset="0"/>
              <a:ea typeface="Arial Unicode MS" pitchFamily="34" charset="-128"/>
              <a:cs typeface="Arial Unicode MS" pitchFamily="34" charset="-128"/>
            </a:endParaRPr>
          </a:p>
        </p:txBody>
      </p:sp>
      <p:sp>
        <p:nvSpPr>
          <p:cNvPr id="249860" name="Rectangle 4"/>
          <p:cNvSpPr>
            <a:spLocks noChangeArrowheads="1"/>
          </p:cNvSpPr>
          <p:nvPr/>
        </p:nvSpPr>
        <p:spPr bwMode="auto">
          <a:xfrm>
            <a:off x="439738" y="911225"/>
            <a:ext cx="4203700" cy="4524375"/>
          </a:xfrm>
          <a:prstGeom prst="rect">
            <a:avLst/>
          </a:prstGeom>
          <a:gradFill rotWithShape="0">
            <a:gsLst>
              <a:gs pos="0">
                <a:srgbClr val="000000"/>
              </a:gs>
              <a:gs pos="39999">
                <a:srgbClr val="0A128C"/>
              </a:gs>
              <a:gs pos="100000">
                <a:srgbClr val="0000FF"/>
              </a:gs>
              <a:gs pos="100000">
                <a:srgbClr val="7005D4"/>
              </a:gs>
              <a:gs pos="100000">
                <a:srgbClr val="8C3D91"/>
              </a:gs>
            </a:gsLst>
            <a:lin ang="5400000"/>
          </a:gradFill>
          <a:ln w="9525">
            <a:solidFill>
              <a:srgbClr val="000000"/>
            </a:solidFill>
            <a:miter lim="800000"/>
            <a:headEnd/>
            <a:tailEnd/>
          </a:ln>
        </p:spPr>
        <p:txBody>
          <a:bodyPr>
            <a:spAutoFit/>
          </a:bodyPr>
          <a:lstStyle>
            <a:lvl1pPr marL="342900" indent="-342900" defTabSz="457200" eaLnBrk="0" hangingPunct="0">
              <a:lnSpc>
                <a:spcPct val="98000"/>
              </a:lnSpc>
              <a:spcBef>
                <a:spcPts val="800"/>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defTabSz="457200" eaLnBrk="0" hangingPunct="0">
              <a:lnSpc>
                <a:spcPct val="98000"/>
              </a:lnSpc>
              <a:spcBef>
                <a:spcPts val="700"/>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defTabSz="457200" eaLnBrk="0" hangingPunct="0">
              <a:lnSpc>
                <a:spcPct val="98000"/>
              </a:lnSpc>
              <a:spcBef>
                <a:spcPts val="600"/>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defTabSz="457200" eaLnBrk="0" hangingPunct="0">
              <a:lnSpc>
                <a:spcPct val="98000"/>
              </a:lnSpc>
              <a:spcBef>
                <a:spcPts val="500"/>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defTabSz="457200" eaLnBrk="0" hangingPunct="0">
              <a:lnSpc>
                <a:spcPct val="98000"/>
              </a:lnSpc>
              <a:spcBef>
                <a:spcPts val="500"/>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defTabSz="45720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45720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45720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45720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eaLnBrk="1" fontAlgn="base" hangingPunct="1">
              <a:lnSpc>
                <a:spcPct val="100000"/>
              </a:lnSpc>
              <a:spcBef>
                <a:spcPct val="0"/>
              </a:spcBef>
              <a:spcAft>
                <a:spcPct val="0"/>
              </a:spcAft>
              <a:buClrTx/>
              <a:buSzTx/>
              <a:buFontTx/>
              <a:buAutoNum type="arabicPeriod"/>
            </a:pPr>
            <a:r>
              <a:rPr lang="hu-HU" altLang="hu-HU" sz="1800" b="1" smtClean="0">
                <a:solidFill>
                  <a:srgbClr val="66FF33"/>
                </a:solidFill>
                <a:latin typeface="Arial" pitchFamily="34" charset="0"/>
                <a:ea typeface="Arial Unicode MS" pitchFamily="34" charset="-128"/>
                <a:cs typeface="Arial Unicode MS" pitchFamily="34" charset="-128"/>
              </a:rPr>
              <a:t>Vizelet és vér ozmotikus nyomás mérése </a:t>
            </a:r>
          </a:p>
          <a:p>
            <a:pPr eaLnBrk="1" fontAlgn="base" hangingPunct="1">
              <a:lnSpc>
                <a:spcPct val="100000"/>
              </a:lnSpc>
              <a:spcBef>
                <a:spcPct val="0"/>
              </a:spcBef>
              <a:spcAft>
                <a:spcPct val="0"/>
              </a:spcAft>
              <a:buClrTx/>
              <a:buSzTx/>
              <a:buFontTx/>
              <a:buNone/>
            </a:pPr>
            <a:endParaRPr lang="hu-HU" altLang="hu-HU" sz="1800" b="1" smtClean="0">
              <a:solidFill>
                <a:srgbClr val="66FF33"/>
              </a:solidFill>
              <a:latin typeface="Arial" pitchFamily="34" charset="0"/>
              <a:ea typeface="Arial Unicode MS" pitchFamily="34" charset="-128"/>
              <a:cs typeface="Arial Unicode MS" pitchFamily="34" charset="-128"/>
            </a:endParaRPr>
          </a:p>
          <a:p>
            <a:pPr eaLnBrk="1" fontAlgn="base" hangingPunct="1">
              <a:lnSpc>
                <a:spcPct val="100000"/>
              </a:lnSpc>
              <a:spcBef>
                <a:spcPct val="0"/>
              </a:spcBef>
              <a:spcAft>
                <a:spcPct val="0"/>
              </a:spcAft>
              <a:buClrTx/>
              <a:buSzTx/>
              <a:buFontTx/>
              <a:buAutoNum type="arabicPeriod" startAt="2"/>
            </a:pPr>
            <a:r>
              <a:rPr lang="hu-HU" altLang="hu-HU" sz="1800" b="1" smtClean="0">
                <a:solidFill>
                  <a:srgbClr val="66FF33"/>
                </a:solidFill>
                <a:latin typeface="Arial" pitchFamily="34" charset="0"/>
                <a:ea typeface="Arial Unicode MS" pitchFamily="34" charset="-128"/>
                <a:cs typeface="Arial Unicode MS" pitchFamily="34" charset="-128"/>
              </a:rPr>
              <a:t>Veselégtelenség meghatározása</a:t>
            </a:r>
          </a:p>
          <a:p>
            <a:pPr eaLnBrk="1" fontAlgn="base" hangingPunct="1">
              <a:lnSpc>
                <a:spcPct val="100000"/>
              </a:lnSpc>
              <a:spcBef>
                <a:spcPct val="0"/>
              </a:spcBef>
              <a:spcAft>
                <a:spcPct val="0"/>
              </a:spcAft>
              <a:buClrTx/>
              <a:buSzTx/>
              <a:buFontTx/>
              <a:buAutoNum type="arabicPeriod" startAt="2"/>
            </a:pPr>
            <a:endParaRPr lang="hu-HU" altLang="hu-HU" sz="1800" b="1" smtClean="0">
              <a:solidFill>
                <a:srgbClr val="66FF33"/>
              </a:solidFill>
              <a:latin typeface="Arial" pitchFamily="34" charset="0"/>
              <a:ea typeface="Arial Unicode MS" pitchFamily="34" charset="-128"/>
              <a:cs typeface="Arial Unicode MS" pitchFamily="34" charset="-128"/>
            </a:endParaRPr>
          </a:p>
          <a:p>
            <a:pPr eaLnBrk="1" fontAlgn="base" hangingPunct="1">
              <a:lnSpc>
                <a:spcPct val="100000"/>
              </a:lnSpc>
              <a:spcBef>
                <a:spcPct val="0"/>
              </a:spcBef>
              <a:spcAft>
                <a:spcPct val="0"/>
              </a:spcAft>
              <a:buClrTx/>
              <a:buSzTx/>
              <a:buFontTx/>
              <a:buAutoNum type="arabicPeriod" startAt="2"/>
            </a:pPr>
            <a:r>
              <a:rPr lang="hu-HU" altLang="hu-HU" sz="1800" b="1" smtClean="0">
                <a:solidFill>
                  <a:srgbClr val="66FF33"/>
                </a:solidFill>
                <a:latin typeface="Arial" pitchFamily="34" charset="0"/>
                <a:ea typeface="Arial Unicode MS" pitchFamily="34" charset="-128"/>
                <a:cs typeface="Arial Unicode MS" pitchFamily="34" charset="-128"/>
              </a:rPr>
              <a:t>Betegségről:                         </a:t>
            </a:r>
            <a:r>
              <a:rPr lang="hu-HU" altLang="hu-HU" sz="1800" smtClean="0">
                <a:solidFill>
                  <a:srgbClr val="66FF33"/>
                </a:solidFill>
                <a:latin typeface="Arial" pitchFamily="34" charset="0"/>
                <a:ea typeface="Arial Unicode MS" pitchFamily="34" charset="-128"/>
                <a:cs typeface="Arial Unicode MS" pitchFamily="34" charset="-128"/>
              </a:rPr>
              <a:t>     „…a beteg baja nemcsak egy szerv, nem is egész egyéniségének egyetlen szerv állapotából megítélhető betegsége, de mind annak összessége, amit felőle érez, amit felőle gondol, ami morphol</a:t>
            </a:r>
            <a:r>
              <a:rPr lang="hu-HU" altLang="hu-HU" sz="1800" smtClean="0">
                <a:solidFill>
                  <a:srgbClr val="66FF33"/>
                </a:solidFill>
                <a:latin typeface="Arial" pitchFamily="34" charset="0"/>
              </a:rPr>
              <a:t>o</a:t>
            </a:r>
            <a:r>
              <a:rPr lang="hu-HU" altLang="hu-HU" sz="1800" smtClean="0">
                <a:solidFill>
                  <a:srgbClr val="66FF33"/>
                </a:solidFill>
                <a:latin typeface="Arial" pitchFamily="34" charset="0"/>
                <a:ea typeface="Arial Unicode MS" pitchFamily="34" charset="-128"/>
                <a:cs typeface="Arial Unicode MS" pitchFamily="34" charset="-128"/>
              </a:rPr>
              <a:t>giailag beteg szerve állapotából a többire következett, vagy következni fog és amit általa testileg, lelkileg szenved.” (1928)</a:t>
            </a:r>
          </a:p>
        </p:txBody>
      </p:sp>
      <p:sp>
        <p:nvSpPr>
          <p:cNvPr id="249861" name="Text Box 7"/>
          <p:cNvSpPr txBox="1">
            <a:spLocks noChangeArrowheads="1"/>
          </p:cNvSpPr>
          <p:nvPr/>
        </p:nvSpPr>
        <p:spPr bwMode="auto">
          <a:xfrm>
            <a:off x="1798638" y="290513"/>
            <a:ext cx="5294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8000"/>
              </a:lnSpc>
              <a:spcBef>
                <a:spcPts val="800"/>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eaLnBrk="0" hangingPunct="0">
              <a:lnSpc>
                <a:spcPct val="98000"/>
              </a:lnSpc>
              <a:spcBef>
                <a:spcPts val="700"/>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eaLnBrk="0" hangingPunct="0">
              <a:lnSpc>
                <a:spcPct val="98000"/>
              </a:lnSpc>
              <a:spcBef>
                <a:spcPts val="600"/>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eaLnBrk="0" hangingPunct="0">
              <a:lnSpc>
                <a:spcPct val="98000"/>
              </a:lnSpc>
              <a:spcBef>
                <a:spcPts val="500"/>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eaLnBrk="0" hangingPunct="0">
              <a:lnSpc>
                <a:spcPct val="98000"/>
              </a:lnSpc>
              <a:spcBef>
                <a:spcPts val="500"/>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eaLnBrk="1" fontAlgn="base" hangingPunct="1">
              <a:lnSpc>
                <a:spcPct val="100000"/>
              </a:lnSpc>
              <a:spcBef>
                <a:spcPct val="0"/>
              </a:spcBef>
              <a:spcAft>
                <a:spcPct val="0"/>
              </a:spcAft>
              <a:buClrTx/>
              <a:buSzTx/>
              <a:buFontTx/>
              <a:buNone/>
            </a:pPr>
            <a:r>
              <a:rPr lang="hu-HU" altLang="hu-HU" sz="2400" b="1" smtClean="0">
                <a:solidFill>
                  <a:srgbClr val="3333CC"/>
                </a:solidFill>
                <a:latin typeface="Arial" pitchFamily="34" charset="0"/>
              </a:rPr>
              <a:t>A legnagyobb magyar nephrologus</a:t>
            </a:r>
          </a:p>
        </p:txBody>
      </p:sp>
      <p:sp>
        <p:nvSpPr>
          <p:cNvPr id="249862" name="Szövegdoboz 1"/>
          <p:cNvSpPr txBox="1">
            <a:spLocks noChangeArrowheads="1"/>
          </p:cNvSpPr>
          <p:nvPr/>
        </p:nvSpPr>
        <p:spPr bwMode="auto">
          <a:xfrm>
            <a:off x="396875" y="5516563"/>
            <a:ext cx="86391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8000"/>
              </a:lnSpc>
              <a:spcBef>
                <a:spcPts val="800"/>
              </a:spcBef>
              <a:buClr>
                <a:srgbClr val="000000"/>
              </a:buClr>
              <a:buSzPct val="100000"/>
              <a:buFont typeface="Times New Roman" pitchFamily="18" charset="0"/>
              <a:buChar char="•"/>
              <a:defRPr sz="3200">
                <a:solidFill>
                  <a:srgbClr val="000000"/>
                </a:solidFill>
                <a:latin typeface="Times New Roman" pitchFamily="18" charset="0"/>
              </a:defRPr>
            </a:lvl1pPr>
            <a:lvl2pPr marL="742950" indent="-285750" eaLnBrk="0" hangingPunct="0">
              <a:lnSpc>
                <a:spcPct val="98000"/>
              </a:lnSpc>
              <a:spcBef>
                <a:spcPts val="700"/>
              </a:spcBef>
              <a:buClr>
                <a:srgbClr val="000000"/>
              </a:buClr>
              <a:buSzPct val="100000"/>
              <a:buFont typeface="Times New Roman" pitchFamily="18" charset="0"/>
              <a:buChar char="–"/>
              <a:defRPr sz="2800">
                <a:solidFill>
                  <a:srgbClr val="000000"/>
                </a:solidFill>
                <a:latin typeface="Times New Roman" pitchFamily="18" charset="0"/>
              </a:defRPr>
            </a:lvl2pPr>
            <a:lvl3pPr marL="1143000" indent="-228600" eaLnBrk="0" hangingPunct="0">
              <a:lnSpc>
                <a:spcPct val="98000"/>
              </a:lnSpc>
              <a:spcBef>
                <a:spcPts val="600"/>
              </a:spcBef>
              <a:buClr>
                <a:srgbClr val="000000"/>
              </a:buClr>
              <a:buSzPct val="100000"/>
              <a:buFont typeface="Times New Roman" pitchFamily="18" charset="0"/>
              <a:buChar char="•"/>
              <a:defRPr sz="2400">
                <a:solidFill>
                  <a:srgbClr val="000000"/>
                </a:solidFill>
                <a:latin typeface="Times New Roman" pitchFamily="18" charset="0"/>
              </a:defRPr>
            </a:lvl3pPr>
            <a:lvl4pPr marL="1600200" indent="-228600" eaLnBrk="0" hangingPunct="0">
              <a:lnSpc>
                <a:spcPct val="98000"/>
              </a:lnSpc>
              <a:spcBef>
                <a:spcPts val="500"/>
              </a:spcBef>
              <a:buClr>
                <a:srgbClr val="000000"/>
              </a:buClr>
              <a:buSzPct val="100000"/>
              <a:buFont typeface="Times New Roman" pitchFamily="18" charset="0"/>
              <a:buChar char="–"/>
              <a:defRPr sz="2000">
                <a:solidFill>
                  <a:srgbClr val="000000"/>
                </a:solidFill>
                <a:latin typeface="Times New Roman" pitchFamily="18" charset="0"/>
              </a:defRPr>
            </a:lvl4pPr>
            <a:lvl5pPr marL="2057400" indent="-228600" eaLnBrk="0" hangingPunct="0">
              <a:lnSpc>
                <a:spcPct val="98000"/>
              </a:lnSpc>
              <a:spcBef>
                <a:spcPts val="500"/>
              </a:spcBef>
              <a:buClr>
                <a:srgbClr val="000000"/>
              </a:buClr>
              <a:buSzPct val="100000"/>
              <a:buFont typeface="Times New Roman" pitchFamily="18" charset="0"/>
              <a:buChar char="»"/>
              <a:defRPr sz="2000">
                <a:solidFill>
                  <a:srgbClr val="000000"/>
                </a:solidFill>
                <a:latin typeface="Times New Roman" pitchFamily="18" charset="0"/>
              </a:defRPr>
            </a:lvl5pPr>
            <a:lvl6pPr marL="2514600" indent="-228600" defTabSz="912813"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6pPr>
            <a:lvl7pPr marL="2971800" indent="-228600" defTabSz="912813"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7pPr>
            <a:lvl8pPr marL="3429000" indent="-228600" defTabSz="912813"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8pPr>
            <a:lvl9pPr marL="3886200" indent="-228600" defTabSz="912813" eaLnBrk="0" fontAlgn="base" hangingPunct="0">
              <a:lnSpc>
                <a:spcPct val="98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defRPr>
            </a:lvl9pPr>
          </a:lstStyle>
          <a:p>
            <a:pPr defTabSz="912813" eaLnBrk="1" fontAlgn="base" hangingPunct="1">
              <a:lnSpc>
                <a:spcPct val="100000"/>
              </a:lnSpc>
              <a:spcBef>
                <a:spcPct val="0"/>
              </a:spcBef>
              <a:spcAft>
                <a:spcPct val="0"/>
              </a:spcAft>
              <a:buClrTx/>
              <a:buSzTx/>
              <a:buFontTx/>
              <a:buNone/>
            </a:pPr>
            <a:r>
              <a:rPr lang="hu-HU" altLang="hu-HU" sz="1400" smtClean="0">
                <a:solidFill>
                  <a:srgbClr val="22228B"/>
                </a:solidFill>
                <a:latin typeface="Arial" pitchFamily="34" charset="0"/>
              </a:rPr>
              <a:t>„Az egyetemi levéltárunkban két, a MTA Könyvtárában pedig sok papírdoboz áll még tele feldolgozatlan Korányi emlékekkel, kéziratokkal. Hiába hirdettem meg évekkel ezelőtt, hogy PhD fokozatot lehet nyerni ezen  anyagok alkotó tanulmányozásával még nem volt jelentkező. Mily szomorú, hogy nemtörődömségből, vagy gazdagságból, de ilyen mostohán bánunk értékeinkkel megfeledkezve a  figyelmeztetésről, hogy nem csak nyelvében, de történelmében, hagyományaiban él a nemzet és fejlődik a jövő!”      </a:t>
            </a:r>
            <a:r>
              <a:rPr lang="hu-HU" altLang="hu-HU" sz="1200" smtClean="0">
                <a:solidFill>
                  <a:srgbClr val="22228B"/>
                </a:solidFill>
                <a:latin typeface="Arial" pitchFamily="34" charset="0"/>
              </a:rPr>
              <a:t>Rosivall, 2013. 04. 12. </a:t>
            </a:r>
            <a:endParaRPr lang="en-US" altLang="hu-HU" sz="1200" smtClean="0">
              <a:solidFill>
                <a:srgbClr val="22228B"/>
              </a:solidFill>
              <a:latin typeface="Arial" pitchFamily="34" charset="0"/>
            </a:endParaRPr>
          </a:p>
        </p:txBody>
      </p:sp>
    </p:spTree>
    <p:extLst>
      <p:ext uri="{BB962C8B-B14F-4D97-AF65-F5344CB8AC3E}">
        <p14:creationId xmlns:p14="http://schemas.microsoft.com/office/powerpoint/2010/main" val="72746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611560" y="579159"/>
            <a:ext cx="3962087" cy="5586145"/>
          </a:xfrm>
          <a:prstGeom prst="rect">
            <a:avLst/>
          </a:prstGeom>
          <a:noFill/>
        </p:spPr>
        <p:txBody>
          <a:bodyPr wrap="square" rtlCol="0">
            <a:spAutoFit/>
          </a:bodyPr>
          <a:lstStyle/>
          <a:p>
            <a:pPr>
              <a:spcBef>
                <a:spcPts val="300"/>
              </a:spcBef>
              <a:spcAft>
                <a:spcPts val="300"/>
              </a:spcAft>
            </a:pPr>
            <a:r>
              <a:rPr lang="hu-HU" sz="2000" b="1" dirty="0">
                <a:solidFill>
                  <a:srgbClr val="000066"/>
                </a:solidFill>
              </a:rPr>
              <a:t>Az a tudós, aki</a:t>
            </a:r>
            <a:r>
              <a:rPr lang="hu-HU" sz="2000" b="1" dirty="0" smtClean="0">
                <a:solidFill>
                  <a:srgbClr val="000066"/>
                </a:solidFill>
              </a:rPr>
              <a:t>….</a:t>
            </a:r>
            <a:endParaRPr lang="hu-HU" b="1" dirty="0" smtClean="0"/>
          </a:p>
          <a:p>
            <a:pPr marL="285750" indent="-285750">
              <a:spcBef>
                <a:spcPts val="300"/>
              </a:spcBef>
              <a:spcAft>
                <a:spcPts val="300"/>
              </a:spcAft>
              <a:buFontTx/>
              <a:buChar char="-"/>
            </a:pPr>
            <a:r>
              <a:rPr lang="hu-HU" dirty="0" smtClean="0"/>
              <a:t>Különösen mély tudással rendelkezik adott területen,</a:t>
            </a:r>
            <a:endParaRPr lang="hu-HU" dirty="0"/>
          </a:p>
          <a:p>
            <a:pPr marL="285750" indent="-285750">
              <a:spcBef>
                <a:spcPts val="300"/>
              </a:spcBef>
              <a:spcAft>
                <a:spcPts val="300"/>
              </a:spcAft>
              <a:buFontTx/>
              <a:buChar char="-"/>
            </a:pPr>
            <a:r>
              <a:rPr lang="hu-HU" dirty="0" smtClean="0"/>
              <a:t>Okosakat, </a:t>
            </a:r>
            <a:r>
              <a:rPr lang="hu-HU" dirty="0" smtClean="0"/>
              <a:t>bölcseket </a:t>
            </a:r>
            <a:r>
              <a:rPr lang="hu-HU" dirty="0"/>
              <a:t>mond, </a:t>
            </a:r>
            <a:r>
              <a:rPr lang="hu-HU" dirty="0" smtClean="0"/>
              <a:t>újat és nagyszerűeket alkot,</a:t>
            </a:r>
          </a:p>
          <a:p>
            <a:pPr marL="285750" indent="-285750">
              <a:spcBef>
                <a:spcPts val="300"/>
              </a:spcBef>
              <a:spcAft>
                <a:spcPts val="300"/>
              </a:spcAft>
              <a:buFontTx/>
              <a:buChar char="-"/>
            </a:pPr>
            <a:r>
              <a:rPr lang="hu-HU" dirty="0"/>
              <a:t>A semmiből egy új világot teremt, mint Bólyai</a:t>
            </a:r>
            <a:r>
              <a:rPr lang="hu-HU" dirty="0" smtClean="0"/>
              <a:t>?</a:t>
            </a:r>
          </a:p>
          <a:p>
            <a:pPr marL="285750" indent="-285750">
              <a:spcBef>
                <a:spcPts val="300"/>
              </a:spcBef>
              <a:spcAft>
                <a:spcPts val="300"/>
              </a:spcAft>
              <a:buFontTx/>
              <a:buChar char="-"/>
            </a:pPr>
            <a:r>
              <a:rPr lang="hu-HU" dirty="0"/>
              <a:t>Ugyanazt nézi, mégis mást lát,</a:t>
            </a:r>
          </a:p>
          <a:p>
            <a:pPr>
              <a:spcBef>
                <a:spcPts val="300"/>
              </a:spcBef>
              <a:spcAft>
                <a:spcPts val="300"/>
              </a:spcAft>
            </a:pPr>
            <a:r>
              <a:rPr lang="hu-HU" dirty="0"/>
              <a:t>     mint Szent-Györgyi </a:t>
            </a:r>
            <a:r>
              <a:rPr lang="hu-HU" dirty="0" smtClean="0"/>
              <a:t>Albert</a:t>
            </a:r>
            <a:endParaRPr lang="hu-HU" dirty="0"/>
          </a:p>
          <a:p>
            <a:pPr>
              <a:spcBef>
                <a:spcPts val="300"/>
              </a:spcBef>
              <a:spcAft>
                <a:spcPts val="300"/>
              </a:spcAft>
            </a:pPr>
            <a:r>
              <a:rPr lang="hu-HU" sz="2000" b="1" dirty="0" smtClean="0"/>
              <a:t>De ki tudja megítélni mindezt, a kortárs, a jövő?</a:t>
            </a:r>
            <a:endParaRPr lang="hu-HU" b="1" dirty="0" smtClean="0"/>
          </a:p>
          <a:p>
            <a:pPr marL="285750" indent="-285750">
              <a:spcBef>
                <a:spcPts val="300"/>
              </a:spcBef>
              <a:spcAft>
                <a:spcPts val="300"/>
              </a:spcAft>
              <a:buFontTx/>
              <a:buChar char="-"/>
            </a:pPr>
            <a:r>
              <a:rPr lang="hu-HU" dirty="0" smtClean="0"/>
              <a:t>A másik tudós, </a:t>
            </a:r>
            <a:r>
              <a:rPr lang="hu-HU" dirty="0"/>
              <a:t>m</a:t>
            </a:r>
            <a:r>
              <a:rPr lang="hu-HU" dirty="0" smtClean="0"/>
              <a:t>int Gauss Bolyait?</a:t>
            </a:r>
            <a:endParaRPr lang="hu-HU" dirty="0"/>
          </a:p>
          <a:p>
            <a:pPr marL="285750" indent="-285750">
              <a:spcBef>
                <a:spcPts val="300"/>
              </a:spcBef>
              <a:spcAft>
                <a:spcPts val="300"/>
              </a:spcAft>
              <a:buFontTx/>
              <a:buChar char="-"/>
            </a:pPr>
            <a:r>
              <a:rPr lang="hu-HU" dirty="0" smtClean="0"/>
              <a:t>A kortársak…?</a:t>
            </a:r>
          </a:p>
          <a:p>
            <a:pPr marL="285750" indent="-285750">
              <a:spcBef>
                <a:spcPts val="300"/>
              </a:spcBef>
              <a:spcAft>
                <a:spcPts val="300"/>
              </a:spcAft>
              <a:buFontTx/>
              <a:buChar char="-"/>
            </a:pPr>
            <a:r>
              <a:rPr lang="hu-HU" dirty="0" smtClean="0"/>
              <a:t>De, </a:t>
            </a:r>
            <a:r>
              <a:rPr lang="hu-HU" dirty="0"/>
              <a:t>ha megelőzi a </a:t>
            </a:r>
            <a:r>
              <a:rPr lang="hu-HU" dirty="0" smtClean="0"/>
              <a:t>korát és nem értik, akkor megégetik, mint Giordano Brunót 1600-ban!?</a:t>
            </a:r>
          </a:p>
        </p:txBody>
      </p:sp>
      <p:sp>
        <p:nvSpPr>
          <p:cNvPr id="4" name="Text Box 4"/>
          <p:cNvSpPr txBox="1">
            <a:spLocks noChangeArrowheads="1"/>
          </p:cNvSpPr>
          <p:nvPr/>
        </p:nvSpPr>
        <p:spPr bwMode="auto">
          <a:xfrm>
            <a:off x="4788024" y="605001"/>
            <a:ext cx="3740150" cy="5632311"/>
          </a:xfrm>
          <a:prstGeom prst="rect">
            <a:avLst/>
          </a:prstGeom>
          <a:gradFill rotWithShape="1">
            <a:gsLst>
              <a:gs pos="0">
                <a:srgbClr val="00387F"/>
              </a:gs>
              <a:gs pos="50000">
                <a:srgbClr val="0054B8"/>
              </a:gs>
              <a:gs pos="100000">
                <a:srgbClr val="0066DB"/>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hu-HU" altLang="hu-HU" sz="1800" b="1" i="0" u="none" strike="noStrike" kern="0" cap="none" spc="0" normalizeH="0" baseline="0" noProof="0" dirty="0" smtClean="0">
                <a:ln>
                  <a:noFill/>
                </a:ln>
                <a:solidFill>
                  <a:srgbClr val="66FF99"/>
                </a:solidFill>
                <a:effectLst/>
                <a:uLnTx/>
                <a:uFillTx/>
                <a:latin typeface="Arial" pitchFamily="34" charset="0"/>
                <a:ea typeface="MS PGothic" pitchFamily="34" charset="-128"/>
              </a:rPr>
              <a:t>Ady Endre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hu-HU" altLang="hu-HU" sz="1800" b="1" i="0" u="none" strike="noStrike" kern="0" cap="none" spc="0" normalizeH="0" baseline="0" noProof="0" dirty="0" smtClean="0">
                <a:ln>
                  <a:noFill/>
                </a:ln>
                <a:solidFill>
                  <a:srgbClr val="66FF99"/>
                </a:solidFill>
                <a:effectLst/>
                <a:uLnTx/>
                <a:uFillTx/>
                <a:latin typeface="Arial" pitchFamily="34" charset="0"/>
                <a:ea typeface="MS PGothic" pitchFamily="34" charset="-128"/>
              </a:rPr>
              <a:t> A Tűz csiholója</a:t>
            </a: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endPar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Csak akkor születtek nagy dolgok,</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Ha bátrak voltak, akik mertek</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S ha százszor tudtak bátrak lenni,</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Százszor bátrak és viharvertek.</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Ez a világ nem testálódott</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Tegnaphoz húzó, rongy pulyáknak:</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err="1" smtClean="0">
                <a:ln>
                  <a:noFill/>
                </a:ln>
                <a:solidFill>
                  <a:srgbClr val="66FF99"/>
                </a:solidFill>
                <a:effectLst/>
                <a:uLnTx/>
                <a:uFillTx/>
                <a:latin typeface="Arial" pitchFamily="34" charset="0"/>
                <a:ea typeface="MS PGothic" pitchFamily="34" charset="-128"/>
              </a:rPr>
              <a:t>Legkülömb</a:t>
            </a: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 ember, aki bátor</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S csak egy </a:t>
            </a:r>
            <a:r>
              <a:rPr kumimoji="0" lang="hu-HU" altLang="hu-HU" sz="1800" b="0" i="0" u="none" strike="noStrike" kern="0" cap="none" spc="0" normalizeH="0" baseline="0" noProof="0" dirty="0" err="1" smtClean="0">
                <a:ln>
                  <a:noFill/>
                </a:ln>
                <a:solidFill>
                  <a:srgbClr val="66FF99"/>
                </a:solidFill>
                <a:effectLst/>
                <a:uLnTx/>
                <a:uFillTx/>
                <a:latin typeface="Arial" pitchFamily="34" charset="0"/>
                <a:ea typeface="MS PGothic" pitchFamily="34" charset="-128"/>
              </a:rPr>
              <a:t>külömb</a:t>
            </a: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 van, aki: bátrabb.</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S aki mást akar, mint mi most van,</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Kényes bőrét gyáván nem óvja:</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Mint ős-ősére ütött Isten:</a:t>
            </a:r>
            <a:b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br>
            <a:r>
              <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rPr>
              <a:t>A fölséges Tűz csiholója.</a:t>
            </a:r>
          </a:p>
          <a:p>
            <a:pPr marL="0" marR="0" lvl="0" indent="0" defTabSz="914400" eaLnBrk="0" fontAlgn="base" latinLnBrk="0" hangingPunct="0">
              <a:lnSpc>
                <a:spcPct val="100000"/>
              </a:lnSpc>
              <a:spcBef>
                <a:spcPct val="0"/>
              </a:spcBef>
              <a:spcAft>
                <a:spcPct val="0"/>
              </a:spcAft>
              <a:buClrTx/>
              <a:buSzTx/>
              <a:buFontTx/>
              <a:buNone/>
              <a:tabLst/>
              <a:defRPr/>
            </a:pPr>
            <a:endParaRPr kumimoji="0" lang="hu-HU" altLang="hu-HU" sz="1800" b="0" i="0" u="none" strike="noStrike" kern="0" cap="none" spc="0" normalizeH="0" baseline="0" noProof="0" dirty="0" smtClean="0">
              <a:ln>
                <a:noFill/>
              </a:ln>
              <a:solidFill>
                <a:srgbClr val="66FF99"/>
              </a:solidFill>
              <a:effectLst/>
              <a:uLnTx/>
              <a:uFillTx/>
              <a:latin typeface="Arial" pitchFamily="34" charset="0"/>
              <a:ea typeface="MS PGothic" pitchFamily="34" charset="-128"/>
            </a:endParaRPr>
          </a:p>
        </p:txBody>
      </p:sp>
    </p:spTree>
    <p:extLst>
      <p:ext uri="{BB962C8B-B14F-4D97-AF65-F5344CB8AC3E}">
        <p14:creationId xmlns:p14="http://schemas.microsoft.com/office/powerpoint/2010/main" val="3785822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323528" y="404664"/>
            <a:ext cx="8424936" cy="6032421"/>
          </a:xfrm>
          <a:prstGeom prst="rect">
            <a:avLst/>
          </a:prstGeom>
        </p:spPr>
        <p:txBody>
          <a:bodyPr wrap="square">
            <a:spAutoFit/>
          </a:bodyPr>
          <a:lstStyle/>
          <a:p>
            <a:r>
              <a:rPr lang="hu-HU" sz="1200" dirty="0" err="1">
                <a:solidFill>
                  <a:prstClr val="black"/>
                </a:solidFill>
                <a:hlinkClick r:id="rId2" tooltip="Nature genetics."/>
              </a:rPr>
              <a:t>Nat</a:t>
            </a:r>
            <a:r>
              <a:rPr lang="hu-HU" sz="1200" dirty="0">
                <a:solidFill>
                  <a:prstClr val="black"/>
                </a:solidFill>
                <a:hlinkClick r:id="rId2" tooltip="Nature genetics."/>
              </a:rPr>
              <a:t> </a:t>
            </a:r>
            <a:r>
              <a:rPr lang="hu-HU" sz="1200" dirty="0" err="1">
                <a:solidFill>
                  <a:prstClr val="black"/>
                </a:solidFill>
                <a:hlinkClick r:id="rId2" tooltip="Nature genetics."/>
              </a:rPr>
              <a:t>Genet</a:t>
            </a:r>
            <a:r>
              <a:rPr lang="hu-HU" sz="1200" dirty="0">
                <a:solidFill>
                  <a:prstClr val="black"/>
                </a:solidFill>
                <a:hlinkClick r:id="rId2" tooltip="Nature genetics."/>
              </a:rPr>
              <a:t>.</a:t>
            </a:r>
            <a:r>
              <a:rPr lang="hu-HU" sz="1200" dirty="0">
                <a:solidFill>
                  <a:prstClr val="black"/>
                </a:solidFill>
              </a:rPr>
              <a:t> 2016 </a:t>
            </a:r>
            <a:r>
              <a:rPr lang="hu-HU" sz="1200" dirty="0" err="1">
                <a:solidFill>
                  <a:prstClr val="black"/>
                </a:solidFill>
              </a:rPr>
              <a:t>Sep</a:t>
            </a:r>
            <a:r>
              <a:rPr lang="hu-HU" sz="1200" dirty="0">
                <a:solidFill>
                  <a:prstClr val="black"/>
                </a:solidFill>
              </a:rPr>
              <a:t> 12. </a:t>
            </a:r>
            <a:r>
              <a:rPr lang="hu-HU" sz="1200" dirty="0" err="1">
                <a:solidFill>
                  <a:prstClr val="black"/>
                </a:solidFill>
              </a:rPr>
              <a:t>doi</a:t>
            </a:r>
            <a:r>
              <a:rPr lang="hu-HU" sz="1200" dirty="0">
                <a:solidFill>
                  <a:prstClr val="black"/>
                </a:solidFill>
              </a:rPr>
              <a:t>: 10.1038/ng.3667. [</a:t>
            </a:r>
            <a:r>
              <a:rPr lang="hu-HU" sz="1200" dirty="0" err="1">
                <a:solidFill>
                  <a:prstClr val="black"/>
                </a:solidFill>
              </a:rPr>
              <a:t>Epub</a:t>
            </a:r>
            <a:r>
              <a:rPr lang="hu-HU" sz="1200" dirty="0">
                <a:solidFill>
                  <a:prstClr val="black"/>
                </a:solidFill>
              </a:rPr>
              <a:t> </a:t>
            </a:r>
            <a:r>
              <a:rPr lang="hu-HU" sz="1200" dirty="0" err="1">
                <a:solidFill>
                  <a:prstClr val="black"/>
                </a:solidFill>
              </a:rPr>
              <a:t>ahead</a:t>
            </a:r>
            <a:r>
              <a:rPr lang="hu-HU" sz="1200" dirty="0">
                <a:solidFill>
                  <a:prstClr val="black"/>
                </a:solidFill>
              </a:rPr>
              <a:t> of print</a:t>
            </a:r>
            <a:r>
              <a:rPr lang="hu-HU" sz="1200" dirty="0" smtClean="0">
                <a:solidFill>
                  <a:prstClr val="black"/>
                </a:solidFill>
              </a:rPr>
              <a:t>]</a:t>
            </a:r>
          </a:p>
          <a:p>
            <a:endParaRPr lang="hu-HU" sz="1200" dirty="0">
              <a:solidFill>
                <a:prstClr val="black"/>
              </a:solidFill>
            </a:endParaRPr>
          </a:p>
          <a:p>
            <a:r>
              <a:rPr lang="hu-HU" sz="1400" b="1" dirty="0">
                <a:solidFill>
                  <a:prstClr val="black"/>
                </a:solidFill>
              </a:rPr>
              <a:t>The </a:t>
            </a:r>
            <a:r>
              <a:rPr lang="hu-HU" sz="1400" b="1" dirty="0" err="1">
                <a:solidFill>
                  <a:prstClr val="black"/>
                </a:solidFill>
              </a:rPr>
              <a:t>genetics</a:t>
            </a:r>
            <a:r>
              <a:rPr lang="hu-HU" sz="1400" b="1" dirty="0">
                <a:solidFill>
                  <a:prstClr val="black"/>
                </a:solidFill>
              </a:rPr>
              <a:t> of </a:t>
            </a:r>
            <a:r>
              <a:rPr lang="hu-HU" sz="1400" b="1" dirty="0" err="1">
                <a:solidFill>
                  <a:prstClr val="black"/>
                </a:solidFill>
              </a:rPr>
              <a:t>blood</a:t>
            </a:r>
            <a:r>
              <a:rPr lang="hu-HU" sz="1400" b="1" dirty="0">
                <a:solidFill>
                  <a:prstClr val="black"/>
                </a:solidFill>
              </a:rPr>
              <a:t> </a:t>
            </a:r>
            <a:r>
              <a:rPr lang="hu-HU" sz="1400" b="1" dirty="0" err="1">
                <a:solidFill>
                  <a:prstClr val="black"/>
                </a:solidFill>
              </a:rPr>
              <a:t>pressure</a:t>
            </a:r>
            <a:r>
              <a:rPr lang="hu-HU" sz="1400" b="1" dirty="0">
                <a:solidFill>
                  <a:prstClr val="black"/>
                </a:solidFill>
              </a:rPr>
              <a:t> </a:t>
            </a:r>
            <a:r>
              <a:rPr lang="hu-HU" sz="1400" b="1" dirty="0" err="1">
                <a:solidFill>
                  <a:prstClr val="black"/>
                </a:solidFill>
              </a:rPr>
              <a:t>regulation</a:t>
            </a:r>
            <a:r>
              <a:rPr lang="hu-HU" sz="1400" b="1" dirty="0">
                <a:solidFill>
                  <a:prstClr val="black"/>
                </a:solidFill>
              </a:rPr>
              <a:t> and </a:t>
            </a:r>
            <a:r>
              <a:rPr lang="hu-HU" sz="1400" b="1" dirty="0" err="1">
                <a:solidFill>
                  <a:prstClr val="black"/>
                </a:solidFill>
              </a:rPr>
              <a:t>its</a:t>
            </a:r>
            <a:r>
              <a:rPr lang="hu-HU" sz="1400" b="1" dirty="0">
                <a:solidFill>
                  <a:prstClr val="black"/>
                </a:solidFill>
              </a:rPr>
              <a:t> </a:t>
            </a:r>
            <a:r>
              <a:rPr lang="hu-HU" sz="1400" b="1" dirty="0" err="1">
                <a:solidFill>
                  <a:prstClr val="black"/>
                </a:solidFill>
              </a:rPr>
              <a:t>target</a:t>
            </a:r>
            <a:r>
              <a:rPr lang="hu-HU" sz="1400" b="1" dirty="0">
                <a:solidFill>
                  <a:prstClr val="black"/>
                </a:solidFill>
              </a:rPr>
              <a:t> </a:t>
            </a:r>
            <a:r>
              <a:rPr lang="hu-HU" sz="1400" b="1" dirty="0" err="1">
                <a:solidFill>
                  <a:prstClr val="black"/>
                </a:solidFill>
              </a:rPr>
              <a:t>organs</a:t>
            </a:r>
            <a:r>
              <a:rPr lang="hu-HU" sz="1400" b="1" dirty="0">
                <a:solidFill>
                  <a:prstClr val="black"/>
                </a:solidFill>
              </a:rPr>
              <a:t> </a:t>
            </a:r>
            <a:r>
              <a:rPr lang="hu-HU" sz="1400" b="1" dirty="0" err="1">
                <a:solidFill>
                  <a:prstClr val="black"/>
                </a:solidFill>
              </a:rPr>
              <a:t>from</a:t>
            </a:r>
            <a:r>
              <a:rPr lang="hu-HU" sz="1400" b="1" dirty="0">
                <a:solidFill>
                  <a:prstClr val="black"/>
                </a:solidFill>
              </a:rPr>
              <a:t> </a:t>
            </a:r>
            <a:r>
              <a:rPr lang="hu-HU" sz="1400" b="1" dirty="0" err="1">
                <a:solidFill>
                  <a:prstClr val="black"/>
                </a:solidFill>
              </a:rPr>
              <a:t>association</a:t>
            </a:r>
            <a:r>
              <a:rPr lang="hu-HU" sz="1400" b="1" dirty="0">
                <a:solidFill>
                  <a:prstClr val="black"/>
                </a:solidFill>
              </a:rPr>
              <a:t> </a:t>
            </a:r>
            <a:r>
              <a:rPr lang="hu-HU" sz="1400" b="1" dirty="0" err="1">
                <a:solidFill>
                  <a:prstClr val="black"/>
                </a:solidFill>
              </a:rPr>
              <a:t>studies</a:t>
            </a:r>
            <a:r>
              <a:rPr lang="hu-HU" sz="1400" b="1" dirty="0">
                <a:solidFill>
                  <a:prstClr val="black"/>
                </a:solidFill>
              </a:rPr>
              <a:t> </a:t>
            </a:r>
            <a:r>
              <a:rPr lang="hu-HU" sz="1400" b="1" dirty="0" err="1">
                <a:solidFill>
                  <a:prstClr val="black"/>
                </a:solidFill>
              </a:rPr>
              <a:t>in</a:t>
            </a:r>
            <a:r>
              <a:rPr lang="hu-HU" sz="1400" b="1" dirty="0">
                <a:solidFill>
                  <a:prstClr val="black"/>
                </a:solidFill>
              </a:rPr>
              <a:t> 342,415 </a:t>
            </a:r>
            <a:r>
              <a:rPr lang="hu-HU" sz="1400" b="1" dirty="0" err="1">
                <a:solidFill>
                  <a:prstClr val="black"/>
                </a:solidFill>
              </a:rPr>
              <a:t>individuals</a:t>
            </a:r>
            <a:r>
              <a:rPr lang="hu-HU" sz="1400" b="1" dirty="0" smtClean="0">
                <a:solidFill>
                  <a:prstClr val="black"/>
                </a:solidFill>
              </a:rPr>
              <a:t>.</a:t>
            </a:r>
          </a:p>
          <a:p>
            <a:endParaRPr lang="hu-HU" sz="1200" b="1" dirty="0">
              <a:solidFill>
                <a:prstClr val="black"/>
              </a:solidFill>
            </a:endParaRPr>
          </a:p>
          <a:p>
            <a:r>
              <a:rPr lang="hu-HU" sz="1200" dirty="0" err="1">
                <a:solidFill>
                  <a:prstClr val="black"/>
                </a:solidFill>
                <a:hlinkClick r:id="rId3"/>
              </a:rPr>
              <a:t>Ehret</a:t>
            </a:r>
            <a:r>
              <a:rPr lang="hu-HU" sz="1200" dirty="0">
                <a:solidFill>
                  <a:prstClr val="black"/>
                </a:solidFill>
                <a:hlinkClick r:id="rId3"/>
              </a:rPr>
              <a:t> GB</a:t>
            </a:r>
            <a:r>
              <a:rPr lang="hu-HU" sz="1200" dirty="0">
                <a:solidFill>
                  <a:prstClr val="black"/>
                </a:solidFill>
              </a:rPr>
              <a:t>, </a:t>
            </a:r>
            <a:r>
              <a:rPr lang="hu-HU" sz="1200" dirty="0" err="1">
                <a:solidFill>
                  <a:prstClr val="black"/>
                </a:solidFill>
                <a:hlinkClick r:id="rId4"/>
              </a:rPr>
              <a:t>Ferreira</a:t>
            </a:r>
            <a:r>
              <a:rPr lang="hu-HU" sz="1200" dirty="0">
                <a:solidFill>
                  <a:prstClr val="black"/>
                </a:solidFill>
                <a:hlinkClick r:id="rId4"/>
              </a:rPr>
              <a:t> T</a:t>
            </a:r>
            <a:r>
              <a:rPr lang="hu-HU" sz="1200" dirty="0">
                <a:solidFill>
                  <a:prstClr val="black"/>
                </a:solidFill>
              </a:rPr>
              <a:t>, </a:t>
            </a:r>
            <a:r>
              <a:rPr lang="hu-HU" sz="1200" dirty="0" err="1">
                <a:solidFill>
                  <a:prstClr val="black"/>
                </a:solidFill>
                <a:hlinkClick r:id="rId5"/>
              </a:rPr>
              <a:t>Chasman</a:t>
            </a:r>
            <a:r>
              <a:rPr lang="hu-HU" sz="1200" dirty="0">
                <a:solidFill>
                  <a:prstClr val="black"/>
                </a:solidFill>
                <a:hlinkClick r:id="rId5"/>
              </a:rPr>
              <a:t> DI</a:t>
            </a:r>
            <a:r>
              <a:rPr lang="hu-HU" sz="1200" dirty="0">
                <a:solidFill>
                  <a:prstClr val="black"/>
                </a:solidFill>
              </a:rPr>
              <a:t>, </a:t>
            </a:r>
            <a:r>
              <a:rPr lang="hu-HU" sz="1200" dirty="0">
                <a:solidFill>
                  <a:prstClr val="black"/>
                </a:solidFill>
                <a:hlinkClick r:id="rId6"/>
              </a:rPr>
              <a:t>Jackson AU</a:t>
            </a:r>
            <a:r>
              <a:rPr lang="hu-HU" sz="1200" dirty="0">
                <a:solidFill>
                  <a:prstClr val="black"/>
                </a:solidFill>
              </a:rPr>
              <a:t>, </a:t>
            </a:r>
            <a:r>
              <a:rPr lang="hu-HU" sz="1200" dirty="0">
                <a:solidFill>
                  <a:prstClr val="black"/>
                </a:solidFill>
                <a:hlinkClick r:id="rId7"/>
              </a:rPr>
              <a:t>Schmidt EM</a:t>
            </a:r>
            <a:r>
              <a:rPr lang="hu-HU" sz="1200" dirty="0">
                <a:solidFill>
                  <a:prstClr val="black"/>
                </a:solidFill>
              </a:rPr>
              <a:t>, </a:t>
            </a:r>
            <a:r>
              <a:rPr lang="hu-HU" sz="1200" dirty="0">
                <a:solidFill>
                  <a:prstClr val="black"/>
                </a:solidFill>
                <a:hlinkClick r:id="rId8"/>
              </a:rPr>
              <a:t>Johnson T</a:t>
            </a:r>
            <a:r>
              <a:rPr lang="hu-HU" sz="1200" dirty="0">
                <a:solidFill>
                  <a:prstClr val="black"/>
                </a:solidFill>
              </a:rPr>
              <a:t>, </a:t>
            </a:r>
            <a:r>
              <a:rPr lang="hu-HU" sz="1200" dirty="0" err="1">
                <a:solidFill>
                  <a:prstClr val="black"/>
                </a:solidFill>
                <a:hlinkClick r:id="rId9"/>
              </a:rPr>
              <a:t>Thorleifsson</a:t>
            </a:r>
            <a:r>
              <a:rPr lang="hu-HU" sz="1200" dirty="0">
                <a:solidFill>
                  <a:prstClr val="black"/>
                </a:solidFill>
                <a:hlinkClick r:id="rId9"/>
              </a:rPr>
              <a:t> G</a:t>
            </a:r>
            <a:r>
              <a:rPr lang="hu-HU" sz="1200" dirty="0">
                <a:solidFill>
                  <a:prstClr val="black"/>
                </a:solidFill>
              </a:rPr>
              <a:t>, </a:t>
            </a:r>
            <a:r>
              <a:rPr lang="hu-HU" sz="1200" dirty="0" err="1">
                <a:solidFill>
                  <a:prstClr val="black"/>
                </a:solidFill>
                <a:hlinkClick r:id="rId10"/>
              </a:rPr>
              <a:t>Luan</a:t>
            </a:r>
            <a:r>
              <a:rPr lang="hu-HU" sz="1200" dirty="0">
                <a:solidFill>
                  <a:prstClr val="black"/>
                </a:solidFill>
                <a:hlinkClick r:id="rId10"/>
              </a:rPr>
              <a:t> J</a:t>
            </a:r>
            <a:r>
              <a:rPr lang="hu-HU" sz="1200" dirty="0">
                <a:solidFill>
                  <a:prstClr val="black"/>
                </a:solidFill>
              </a:rPr>
              <a:t>, </a:t>
            </a:r>
            <a:r>
              <a:rPr lang="hu-HU" sz="1200" dirty="0" err="1">
                <a:solidFill>
                  <a:prstClr val="black"/>
                </a:solidFill>
                <a:hlinkClick r:id="rId11"/>
              </a:rPr>
              <a:t>Donnelly</a:t>
            </a:r>
            <a:r>
              <a:rPr lang="hu-HU" sz="1200" dirty="0">
                <a:solidFill>
                  <a:prstClr val="black"/>
                </a:solidFill>
                <a:hlinkClick r:id="rId11"/>
              </a:rPr>
              <a:t> LA</a:t>
            </a:r>
            <a:r>
              <a:rPr lang="hu-HU" sz="1200" dirty="0">
                <a:solidFill>
                  <a:prstClr val="black"/>
                </a:solidFill>
              </a:rPr>
              <a:t>, </a:t>
            </a:r>
            <a:r>
              <a:rPr lang="hu-HU" sz="1200" dirty="0" err="1">
                <a:solidFill>
                  <a:prstClr val="black"/>
                </a:solidFill>
                <a:hlinkClick r:id="rId12"/>
              </a:rPr>
              <a:t>Kanoni</a:t>
            </a:r>
            <a:r>
              <a:rPr lang="hu-HU" sz="1200" dirty="0">
                <a:solidFill>
                  <a:prstClr val="black"/>
                </a:solidFill>
                <a:hlinkClick r:id="rId12"/>
              </a:rPr>
              <a:t> S</a:t>
            </a:r>
            <a:r>
              <a:rPr lang="hu-HU" sz="1200" dirty="0">
                <a:solidFill>
                  <a:prstClr val="black"/>
                </a:solidFill>
              </a:rPr>
              <a:t>, </a:t>
            </a:r>
            <a:r>
              <a:rPr lang="hu-HU" sz="1200" dirty="0">
                <a:solidFill>
                  <a:prstClr val="black"/>
                </a:solidFill>
                <a:hlinkClick r:id="rId13"/>
              </a:rPr>
              <a:t>Petersen AK</a:t>
            </a:r>
            <a:r>
              <a:rPr lang="hu-HU" sz="1200" dirty="0">
                <a:solidFill>
                  <a:prstClr val="black"/>
                </a:solidFill>
              </a:rPr>
              <a:t>, </a:t>
            </a:r>
            <a:r>
              <a:rPr lang="hu-HU" sz="1200" dirty="0" err="1">
                <a:solidFill>
                  <a:prstClr val="black"/>
                </a:solidFill>
                <a:hlinkClick r:id="rId14"/>
              </a:rPr>
              <a:t>Pihur</a:t>
            </a:r>
            <a:r>
              <a:rPr lang="hu-HU" sz="1200" dirty="0">
                <a:solidFill>
                  <a:prstClr val="black"/>
                </a:solidFill>
                <a:hlinkClick r:id="rId14"/>
              </a:rPr>
              <a:t> V</a:t>
            </a:r>
            <a:r>
              <a:rPr lang="hu-HU" sz="1200" dirty="0">
                <a:solidFill>
                  <a:prstClr val="black"/>
                </a:solidFill>
              </a:rPr>
              <a:t>, </a:t>
            </a:r>
            <a:r>
              <a:rPr lang="hu-HU" sz="1200" dirty="0" err="1">
                <a:solidFill>
                  <a:prstClr val="black"/>
                </a:solidFill>
                <a:hlinkClick r:id="rId15"/>
              </a:rPr>
              <a:t>Strawbridge</a:t>
            </a:r>
            <a:r>
              <a:rPr lang="hu-HU" sz="1200" dirty="0">
                <a:solidFill>
                  <a:prstClr val="black"/>
                </a:solidFill>
                <a:hlinkClick r:id="rId15"/>
              </a:rPr>
              <a:t> RJ</a:t>
            </a:r>
            <a:r>
              <a:rPr lang="hu-HU" sz="1200" dirty="0">
                <a:solidFill>
                  <a:prstClr val="black"/>
                </a:solidFill>
              </a:rPr>
              <a:t>, </a:t>
            </a:r>
            <a:r>
              <a:rPr lang="hu-HU" sz="1200" dirty="0" err="1">
                <a:solidFill>
                  <a:prstClr val="black"/>
                </a:solidFill>
                <a:hlinkClick r:id="rId16"/>
              </a:rPr>
              <a:t>Shungin</a:t>
            </a:r>
            <a:r>
              <a:rPr lang="hu-HU" sz="1200" dirty="0">
                <a:solidFill>
                  <a:prstClr val="black"/>
                </a:solidFill>
                <a:hlinkClick r:id="rId16"/>
              </a:rPr>
              <a:t> D</a:t>
            </a:r>
            <a:r>
              <a:rPr lang="hu-HU" sz="1200" dirty="0">
                <a:solidFill>
                  <a:prstClr val="black"/>
                </a:solidFill>
              </a:rPr>
              <a:t>, </a:t>
            </a:r>
            <a:r>
              <a:rPr lang="hu-HU" sz="1200" dirty="0" err="1">
                <a:solidFill>
                  <a:prstClr val="black"/>
                </a:solidFill>
                <a:hlinkClick r:id="rId17"/>
              </a:rPr>
              <a:t>Hughes</a:t>
            </a:r>
            <a:r>
              <a:rPr lang="hu-HU" sz="1200" dirty="0">
                <a:solidFill>
                  <a:prstClr val="black"/>
                </a:solidFill>
                <a:hlinkClick r:id="rId17"/>
              </a:rPr>
              <a:t> MF</a:t>
            </a:r>
            <a:r>
              <a:rPr lang="hu-HU" sz="1200" dirty="0">
                <a:solidFill>
                  <a:prstClr val="black"/>
                </a:solidFill>
              </a:rPr>
              <a:t>, </a:t>
            </a:r>
            <a:r>
              <a:rPr lang="hu-HU" sz="1200" dirty="0" err="1">
                <a:solidFill>
                  <a:prstClr val="black"/>
                </a:solidFill>
                <a:hlinkClick r:id="rId18"/>
              </a:rPr>
              <a:t>Meirelles</a:t>
            </a:r>
            <a:r>
              <a:rPr lang="hu-HU" sz="1200" dirty="0">
                <a:solidFill>
                  <a:prstClr val="black"/>
                </a:solidFill>
                <a:hlinkClick r:id="rId18"/>
              </a:rPr>
              <a:t> O</a:t>
            </a:r>
            <a:r>
              <a:rPr lang="hu-HU" sz="1200" dirty="0">
                <a:solidFill>
                  <a:prstClr val="black"/>
                </a:solidFill>
              </a:rPr>
              <a:t>, </a:t>
            </a:r>
            <a:r>
              <a:rPr lang="hu-HU" sz="1200" dirty="0" err="1">
                <a:solidFill>
                  <a:prstClr val="black"/>
                </a:solidFill>
                <a:hlinkClick r:id="rId19"/>
              </a:rPr>
              <a:t>Kaakinen</a:t>
            </a:r>
            <a:r>
              <a:rPr lang="hu-HU" sz="1200" dirty="0">
                <a:solidFill>
                  <a:prstClr val="black"/>
                </a:solidFill>
                <a:hlinkClick r:id="rId19"/>
              </a:rPr>
              <a:t> M</a:t>
            </a:r>
            <a:r>
              <a:rPr lang="hu-HU" sz="1200" dirty="0">
                <a:solidFill>
                  <a:prstClr val="black"/>
                </a:solidFill>
              </a:rPr>
              <a:t>, </a:t>
            </a:r>
            <a:r>
              <a:rPr lang="hu-HU" sz="1200" dirty="0" err="1">
                <a:solidFill>
                  <a:prstClr val="black"/>
                </a:solidFill>
                <a:hlinkClick r:id="rId20"/>
              </a:rPr>
              <a:t>Bouatia-Naji</a:t>
            </a:r>
            <a:r>
              <a:rPr lang="hu-HU" sz="1200" dirty="0">
                <a:solidFill>
                  <a:prstClr val="black"/>
                </a:solidFill>
                <a:hlinkClick r:id="rId20"/>
              </a:rPr>
              <a:t> N</a:t>
            </a:r>
            <a:r>
              <a:rPr lang="hu-HU" sz="1200" dirty="0">
                <a:solidFill>
                  <a:prstClr val="black"/>
                </a:solidFill>
              </a:rPr>
              <a:t>, </a:t>
            </a:r>
            <a:r>
              <a:rPr lang="hu-HU" sz="1200" dirty="0" err="1">
                <a:solidFill>
                  <a:prstClr val="black"/>
                </a:solidFill>
                <a:hlinkClick r:id="rId21"/>
              </a:rPr>
              <a:t>Kristiansson</a:t>
            </a:r>
            <a:r>
              <a:rPr lang="hu-HU" sz="1200" dirty="0">
                <a:solidFill>
                  <a:prstClr val="black"/>
                </a:solidFill>
                <a:hlinkClick r:id="rId21"/>
              </a:rPr>
              <a:t> K</a:t>
            </a:r>
            <a:r>
              <a:rPr lang="hu-HU" sz="1200" dirty="0">
                <a:solidFill>
                  <a:prstClr val="black"/>
                </a:solidFill>
              </a:rPr>
              <a:t>, </a:t>
            </a:r>
            <a:r>
              <a:rPr lang="hu-HU" sz="1200" dirty="0" err="1">
                <a:solidFill>
                  <a:prstClr val="black"/>
                </a:solidFill>
                <a:hlinkClick r:id="rId22"/>
              </a:rPr>
              <a:t>Shah</a:t>
            </a:r>
            <a:r>
              <a:rPr lang="hu-HU" sz="1200" dirty="0">
                <a:solidFill>
                  <a:prstClr val="black"/>
                </a:solidFill>
                <a:hlinkClick r:id="rId22"/>
              </a:rPr>
              <a:t> S</a:t>
            </a:r>
            <a:r>
              <a:rPr lang="hu-HU" sz="1200" dirty="0">
                <a:solidFill>
                  <a:prstClr val="black"/>
                </a:solidFill>
              </a:rPr>
              <a:t>, </a:t>
            </a:r>
            <a:r>
              <a:rPr lang="hu-HU" sz="1200" dirty="0" err="1">
                <a:solidFill>
                  <a:prstClr val="black"/>
                </a:solidFill>
                <a:hlinkClick r:id="rId23"/>
              </a:rPr>
              <a:t>Kleber</a:t>
            </a:r>
            <a:r>
              <a:rPr lang="hu-HU" sz="1200" dirty="0">
                <a:solidFill>
                  <a:prstClr val="black"/>
                </a:solidFill>
                <a:hlinkClick r:id="rId23"/>
              </a:rPr>
              <a:t> ME</a:t>
            </a:r>
            <a:r>
              <a:rPr lang="hu-HU" sz="1200" dirty="0">
                <a:solidFill>
                  <a:prstClr val="black"/>
                </a:solidFill>
              </a:rPr>
              <a:t>, </a:t>
            </a:r>
            <a:r>
              <a:rPr lang="hu-HU" sz="1200" dirty="0" err="1">
                <a:solidFill>
                  <a:prstClr val="black"/>
                </a:solidFill>
                <a:hlinkClick r:id="rId24"/>
              </a:rPr>
              <a:t>Guo</a:t>
            </a:r>
            <a:r>
              <a:rPr lang="hu-HU" sz="1200" dirty="0">
                <a:solidFill>
                  <a:prstClr val="black"/>
                </a:solidFill>
                <a:hlinkClick r:id="rId24"/>
              </a:rPr>
              <a:t> X</a:t>
            </a:r>
            <a:r>
              <a:rPr lang="hu-HU" sz="1200" dirty="0">
                <a:solidFill>
                  <a:prstClr val="black"/>
                </a:solidFill>
              </a:rPr>
              <a:t>, </a:t>
            </a:r>
            <a:r>
              <a:rPr lang="hu-HU" sz="1200" dirty="0" err="1">
                <a:solidFill>
                  <a:prstClr val="black"/>
                </a:solidFill>
                <a:hlinkClick r:id="rId25"/>
              </a:rPr>
              <a:t>Lyytikäinen</a:t>
            </a:r>
            <a:r>
              <a:rPr lang="hu-HU" sz="1200" dirty="0">
                <a:solidFill>
                  <a:prstClr val="black"/>
                </a:solidFill>
                <a:hlinkClick r:id="rId25"/>
              </a:rPr>
              <a:t> LP</a:t>
            </a:r>
            <a:r>
              <a:rPr lang="hu-HU" sz="1200" dirty="0">
                <a:solidFill>
                  <a:prstClr val="black"/>
                </a:solidFill>
              </a:rPr>
              <a:t>, </a:t>
            </a:r>
            <a:r>
              <a:rPr lang="hu-HU" sz="1200" dirty="0" err="1">
                <a:solidFill>
                  <a:prstClr val="black"/>
                </a:solidFill>
                <a:hlinkClick r:id="rId26"/>
              </a:rPr>
              <a:t>Fava</a:t>
            </a:r>
            <a:r>
              <a:rPr lang="hu-HU" sz="1200" dirty="0">
                <a:solidFill>
                  <a:prstClr val="black"/>
                </a:solidFill>
                <a:hlinkClick r:id="rId26"/>
              </a:rPr>
              <a:t> C</a:t>
            </a:r>
            <a:r>
              <a:rPr lang="hu-HU" sz="1200" dirty="0">
                <a:solidFill>
                  <a:prstClr val="black"/>
                </a:solidFill>
              </a:rPr>
              <a:t>, </a:t>
            </a:r>
            <a:r>
              <a:rPr lang="hu-HU" sz="1200" dirty="0" err="1">
                <a:solidFill>
                  <a:prstClr val="black"/>
                </a:solidFill>
                <a:hlinkClick r:id="rId27"/>
              </a:rPr>
              <a:t>Eriksson</a:t>
            </a:r>
            <a:r>
              <a:rPr lang="hu-HU" sz="1200" dirty="0">
                <a:solidFill>
                  <a:prstClr val="black"/>
                </a:solidFill>
                <a:hlinkClick r:id="rId27"/>
              </a:rPr>
              <a:t> N</a:t>
            </a:r>
            <a:r>
              <a:rPr lang="hu-HU" sz="1200" dirty="0">
                <a:solidFill>
                  <a:prstClr val="black"/>
                </a:solidFill>
              </a:rPr>
              <a:t>, </a:t>
            </a:r>
            <a:r>
              <a:rPr lang="hu-HU" sz="1200" dirty="0" err="1">
                <a:solidFill>
                  <a:prstClr val="black"/>
                </a:solidFill>
                <a:hlinkClick r:id="rId28"/>
              </a:rPr>
              <a:t>Nolte</a:t>
            </a:r>
            <a:r>
              <a:rPr lang="hu-HU" sz="1200" dirty="0">
                <a:solidFill>
                  <a:prstClr val="black"/>
                </a:solidFill>
                <a:hlinkClick r:id="rId28"/>
              </a:rPr>
              <a:t> IM</a:t>
            </a:r>
            <a:r>
              <a:rPr lang="hu-HU" sz="1200" dirty="0">
                <a:solidFill>
                  <a:prstClr val="black"/>
                </a:solidFill>
              </a:rPr>
              <a:t>, </a:t>
            </a:r>
            <a:r>
              <a:rPr lang="hu-HU" sz="1200" dirty="0" err="1">
                <a:solidFill>
                  <a:prstClr val="black"/>
                </a:solidFill>
                <a:hlinkClick r:id="rId29"/>
              </a:rPr>
              <a:t>Magnusson</a:t>
            </a:r>
            <a:r>
              <a:rPr lang="hu-HU" sz="1200" dirty="0">
                <a:solidFill>
                  <a:prstClr val="black"/>
                </a:solidFill>
                <a:hlinkClick r:id="rId29"/>
              </a:rPr>
              <a:t> PK</a:t>
            </a:r>
            <a:r>
              <a:rPr lang="hu-HU" sz="1200" dirty="0">
                <a:solidFill>
                  <a:prstClr val="black"/>
                </a:solidFill>
              </a:rPr>
              <a:t>, </a:t>
            </a:r>
            <a:r>
              <a:rPr lang="hu-HU" sz="1200" dirty="0" err="1">
                <a:solidFill>
                  <a:prstClr val="black"/>
                </a:solidFill>
                <a:hlinkClick r:id="rId30"/>
              </a:rPr>
              <a:t>Salfati</a:t>
            </a:r>
            <a:r>
              <a:rPr lang="hu-HU" sz="1200" dirty="0">
                <a:solidFill>
                  <a:prstClr val="black"/>
                </a:solidFill>
                <a:hlinkClick r:id="rId30"/>
              </a:rPr>
              <a:t> EL</a:t>
            </a:r>
            <a:r>
              <a:rPr lang="hu-HU" sz="1200" dirty="0">
                <a:solidFill>
                  <a:prstClr val="black"/>
                </a:solidFill>
              </a:rPr>
              <a:t>, </a:t>
            </a:r>
            <a:r>
              <a:rPr lang="hu-HU" sz="1200" dirty="0" err="1">
                <a:solidFill>
                  <a:prstClr val="black"/>
                </a:solidFill>
                <a:hlinkClick r:id="rId31"/>
              </a:rPr>
              <a:t>Rallidis</a:t>
            </a:r>
            <a:r>
              <a:rPr lang="hu-HU" sz="1200" dirty="0">
                <a:solidFill>
                  <a:prstClr val="black"/>
                </a:solidFill>
                <a:hlinkClick r:id="rId31"/>
              </a:rPr>
              <a:t> LS</a:t>
            </a:r>
            <a:r>
              <a:rPr lang="hu-HU" sz="1200" dirty="0">
                <a:solidFill>
                  <a:prstClr val="black"/>
                </a:solidFill>
              </a:rPr>
              <a:t>, </a:t>
            </a:r>
            <a:r>
              <a:rPr lang="hu-HU" sz="1200" dirty="0" err="1">
                <a:solidFill>
                  <a:prstClr val="black"/>
                </a:solidFill>
                <a:hlinkClick r:id="rId32"/>
              </a:rPr>
              <a:t>Theusch</a:t>
            </a:r>
            <a:r>
              <a:rPr lang="hu-HU" sz="1200" dirty="0">
                <a:solidFill>
                  <a:prstClr val="black"/>
                </a:solidFill>
                <a:hlinkClick r:id="rId32"/>
              </a:rPr>
              <a:t> E</a:t>
            </a:r>
            <a:r>
              <a:rPr lang="hu-HU" sz="1200" dirty="0">
                <a:solidFill>
                  <a:prstClr val="black"/>
                </a:solidFill>
              </a:rPr>
              <a:t>, </a:t>
            </a:r>
            <a:r>
              <a:rPr lang="hu-HU" sz="1200" dirty="0">
                <a:solidFill>
                  <a:prstClr val="black"/>
                </a:solidFill>
                <a:hlinkClick r:id="rId33"/>
              </a:rPr>
              <a:t>Smith AJ</a:t>
            </a:r>
            <a:r>
              <a:rPr lang="hu-HU" sz="1200" dirty="0">
                <a:solidFill>
                  <a:prstClr val="black"/>
                </a:solidFill>
              </a:rPr>
              <a:t>, </a:t>
            </a:r>
            <a:r>
              <a:rPr lang="hu-HU" sz="1200" dirty="0" err="1">
                <a:solidFill>
                  <a:prstClr val="black"/>
                </a:solidFill>
                <a:hlinkClick r:id="rId34"/>
              </a:rPr>
              <a:t>Folkersen</a:t>
            </a:r>
            <a:r>
              <a:rPr lang="hu-HU" sz="1200" dirty="0">
                <a:solidFill>
                  <a:prstClr val="black"/>
                </a:solidFill>
                <a:hlinkClick r:id="rId34"/>
              </a:rPr>
              <a:t> L</a:t>
            </a:r>
            <a:r>
              <a:rPr lang="hu-HU" sz="1200" dirty="0">
                <a:solidFill>
                  <a:prstClr val="black"/>
                </a:solidFill>
              </a:rPr>
              <a:t>, </a:t>
            </a:r>
            <a:r>
              <a:rPr lang="hu-HU" sz="1200" dirty="0" err="1">
                <a:solidFill>
                  <a:prstClr val="black"/>
                </a:solidFill>
                <a:hlinkClick r:id="rId35"/>
              </a:rPr>
              <a:t>Witkowska</a:t>
            </a:r>
            <a:r>
              <a:rPr lang="hu-HU" sz="1200" dirty="0">
                <a:solidFill>
                  <a:prstClr val="black"/>
                </a:solidFill>
                <a:hlinkClick r:id="rId35"/>
              </a:rPr>
              <a:t> K</a:t>
            </a:r>
            <a:r>
              <a:rPr lang="hu-HU" sz="1200" dirty="0">
                <a:solidFill>
                  <a:prstClr val="black"/>
                </a:solidFill>
              </a:rPr>
              <a:t>, </a:t>
            </a:r>
            <a:r>
              <a:rPr lang="hu-HU" sz="1200" dirty="0" err="1">
                <a:solidFill>
                  <a:prstClr val="black"/>
                </a:solidFill>
                <a:hlinkClick r:id="rId36"/>
              </a:rPr>
              <a:t>Pers</a:t>
            </a:r>
            <a:r>
              <a:rPr lang="hu-HU" sz="1200" dirty="0">
                <a:solidFill>
                  <a:prstClr val="black"/>
                </a:solidFill>
                <a:hlinkClick r:id="rId36"/>
              </a:rPr>
              <a:t> TH</a:t>
            </a:r>
            <a:r>
              <a:rPr lang="hu-HU" sz="1200" dirty="0">
                <a:solidFill>
                  <a:prstClr val="black"/>
                </a:solidFill>
              </a:rPr>
              <a:t>, </a:t>
            </a:r>
            <a:r>
              <a:rPr lang="hu-HU" sz="1200" dirty="0" err="1">
                <a:solidFill>
                  <a:prstClr val="black"/>
                </a:solidFill>
                <a:hlinkClick r:id="rId37"/>
              </a:rPr>
              <a:t>Joehanes</a:t>
            </a:r>
            <a:r>
              <a:rPr lang="hu-HU" sz="1200" dirty="0">
                <a:solidFill>
                  <a:prstClr val="black"/>
                </a:solidFill>
                <a:hlinkClick r:id="rId37"/>
              </a:rPr>
              <a:t> R</a:t>
            </a:r>
            <a:r>
              <a:rPr lang="hu-HU" sz="1200" dirty="0">
                <a:solidFill>
                  <a:prstClr val="black"/>
                </a:solidFill>
              </a:rPr>
              <a:t>, </a:t>
            </a:r>
            <a:r>
              <a:rPr lang="hu-HU" sz="1200" dirty="0">
                <a:solidFill>
                  <a:prstClr val="black"/>
                </a:solidFill>
                <a:hlinkClick r:id="rId38"/>
              </a:rPr>
              <a:t>Kim SK</a:t>
            </a:r>
            <a:r>
              <a:rPr lang="hu-HU" sz="1200" dirty="0">
                <a:solidFill>
                  <a:prstClr val="black"/>
                </a:solidFill>
              </a:rPr>
              <a:t>, </a:t>
            </a:r>
            <a:r>
              <a:rPr lang="hu-HU" sz="1200" dirty="0" err="1">
                <a:solidFill>
                  <a:prstClr val="black"/>
                </a:solidFill>
                <a:hlinkClick r:id="rId39"/>
              </a:rPr>
              <a:t>Lataniotis</a:t>
            </a:r>
            <a:r>
              <a:rPr lang="hu-HU" sz="1200" dirty="0">
                <a:solidFill>
                  <a:prstClr val="black"/>
                </a:solidFill>
                <a:hlinkClick r:id="rId39"/>
              </a:rPr>
              <a:t> L</a:t>
            </a:r>
            <a:r>
              <a:rPr lang="hu-HU" sz="1200" dirty="0">
                <a:solidFill>
                  <a:prstClr val="black"/>
                </a:solidFill>
              </a:rPr>
              <a:t>, </a:t>
            </a:r>
            <a:r>
              <a:rPr lang="hu-HU" sz="1200" dirty="0" err="1">
                <a:solidFill>
                  <a:prstClr val="black"/>
                </a:solidFill>
                <a:hlinkClick r:id="rId40"/>
              </a:rPr>
              <a:t>Jansen</a:t>
            </a:r>
            <a:r>
              <a:rPr lang="hu-HU" sz="1200" dirty="0">
                <a:solidFill>
                  <a:prstClr val="black"/>
                </a:solidFill>
                <a:hlinkClick r:id="rId40"/>
              </a:rPr>
              <a:t> R</a:t>
            </a:r>
            <a:r>
              <a:rPr lang="hu-HU" sz="1200" dirty="0">
                <a:solidFill>
                  <a:prstClr val="black"/>
                </a:solidFill>
              </a:rPr>
              <a:t>, </a:t>
            </a:r>
            <a:r>
              <a:rPr lang="hu-HU" sz="1200" dirty="0">
                <a:solidFill>
                  <a:prstClr val="black"/>
                </a:solidFill>
                <a:hlinkClick r:id="rId41"/>
              </a:rPr>
              <a:t>Johnson AD</a:t>
            </a:r>
            <a:r>
              <a:rPr lang="hu-HU" sz="1200" dirty="0">
                <a:solidFill>
                  <a:prstClr val="black"/>
                </a:solidFill>
              </a:rPr>
              <a:t>, </a:t>
            </a:r>
            <a:r>
              <a:rPr lang="hu-HU" sz="1200" dirty="0">
                <a:solidFill>
                  <a:prstClr val="black"/>
                </a:solidFill>
                <a:hlinkClick r:id="rId42"/>
              </a:rPr>
              <a:t>Warren H</a:t>
            </a:r>
            <a:r>
              <a:rPr lang="hu-HU" sz="1200" dirty="0">
                <a:solidFill>
                  <a:prstClr val="black"/>
                </a:solidFill>
              </a:rPr>
              <a:t>, </a:t>
            </a:r>
            <a:r>
              <a:rPr lang="hu-HU" sz="1200" dirty="0">
                <a:solidFill>
                  <a:prstClr val="black"/>
                </a:solidFill>
                <a:hlinkClick r:id="rId43"/>
              </a:rPr>
              <a:t>Kim YJ</a:t>
            </a:r>
            <a:r>
              <a:rPr lang="hu-HU" sz="1200" dirty="0">
                <a:solidFill>
                  <a:prstClr val="black"/>
                </a:solidFill>
              </a:rPr>
              <a:t>, </a:t>
            </a:r>
            <a:r>
              <a:rPr lang="hu-HU" sz="1200" dirty="0" err="1">
                <a:solidFill>
                  <a:prstClr val="black"/>
                </a:solidFill>
                <a:hlinkClick r:id="rId44"/>
              </a:rPr>
              <a:t>Zhao</a:t>
            </a:r>
            <a:r>
              <a:rPr lang="hu-HU" sz="1200" dirty="0">
                <a:solidFill>
                  <a:prstClr val="black"/>
                </a:solidFill>
                <a:hlinkClick r:id="rId44"/>
              </a:rPr>
              <a:t> W</a:t>
            </a:r>
            <a:r>
              <a:rPr lang="hu-HU" sz="1200" dirty="0">
                <a:solidFill>
                  <a:prstClr val="black"/>
                </a:solidFill>
              </a:rPr>
              <a:t>, </a:t>
            </a:r>
            <a:r>
              <a:rPr lang="hu-HU" sz="1200" dirty="0" err="1">
                <a:solidFill>
                  <a:prstClr val="black"/>
                </a:solidFill>
                <a:hlinkClick r:id="rId45"/>
              </a:rPr>
              <a:t>Wu</a:t>
            </a:r>
            <a:r>
              <a:rPr lang="hu-HU" sz="1200" dirty="0">
                <a:solidFill>
                  <a:prstClr val="black"/>
                </a:solidFill>
                <a:hlinkClick r:id="rId45"/>
              </a:rPr>
              <a:t> Y</a:t>
            </a:r>
            <a:r>
              <a:rPr lang="hu-HU" sz="1200" dirty="0">
                <a:solidFill>
                  <a:prstClr val="black"/>
                </a:solidFill>
              </a:rPr>
              <a:t>, </a:t>
            </a:r>
            <a:r>
              <a:rPr lang="hu-HU" sz="1200" dirty="0" err="1">
                <a:solidFill>
                  <a:prstClr val="black"/>
                </a:solidFill>
                <a:hlinkClick r:id="rId46"/>
              </a:rPr>
              <a:t>Tayo</a:t>
            </a:r>
            <a:r>
              <a:rPr lang="hu-HU" sz="1200" dirty="0">
                <a:solidFill>
                  <a:prstClr val="black"/>
                </a:solidFill>
                <a:hlinkClick r:id="rId46"/>
              </a:rPr>
              <a:t> BO</a:t>
            </a:r>
            <a:r>
              <a:rPr lang="hu-HU" sz="1200" dirty="0">
                <a:solidFill>
                  <a:prstClr val="black"/>
                </a:solidFill>
              </a:rPr>
              <a:t>, </a:t>
            </a:r>
            <a:r>
              <a:rPr lang="hu-HU" sz="1200" dirty="0" err="1">
                <a:solidFill>
                  <a:prstClr val="black"/>
                </a:solidFill>
                <a:hlinkClick r:id="rId47"/>
              </a:rPr>
              <a:t>Bochud</a:t>
            </a:r>
            <a:r>
              <a:rPr lang="hu-HU" sz="1200" dirty="0">
                <a:solidFill>
                  <a:prstClr val="black"/>
                </a:solidFill>
                <a:hlinkClick r:id="rId47"/>
              </a:rPr>
              <a:t> M</a:t>
            </a:r>
            <a:r>
              <a:rPr lang="hu-HU" sz="1200" dirty="0">
                <a:solidFill>
                  <a:prstClr val="black"/>
                </a:solidFill>
              </a:rPr>
              <a:t>; </a:t>
            </a:r>
            <a:r>
              <a:rPr lang="hu-HU" sz="1200" dirty="0" err="1">
                <a:solidFill>
                  <a:prstClr val="black"/>
                </a:solidFill>
                <a:hlinkClick r:id="rId48"/>
              </a:rPr>
              <a:t>CHARGE-EchoGen</a:t>
            </a:r>
            <a:r>
              <a:rPr lang="hu-HU" sz="1200" dirty="0">
                <a:solidFill>
                  <a:prstClr val="black"/>
                </a:solidFill>
                <a:hlinkClick r:id="rId48"/>
              </a:rPr>
              <a:t> </a:t>
            </a:r>
            <a:r>
              <a:rPr lang="hu-HU" sz="1200" dirty="0" err="1">
                <a:solidFill>
                  <a:prstClr val="black"/>
                </a:solidFill>
                <a:hlinkClick r:id="rId48"/>
              </a:rPr>
              <a:t>Consortium</a:t>
            </a:r>
            <a:r>
              <a:rPr lang="hu-HU" sz="1200" dirty="0">
                <a:solidFill>
                  <a:prstClr val="black"/>
                </a:solidFill>
              </a:rPr>
              <a:t>; </a:t>
            </a:r>
            <a:r>
              <a:rPr lang="hu-HU" sz="1200" dirty="0">
                <a:solidFill>
                  <a:prstClr val="black"/>
                </a:solidFill>
                <a:hlinkClick r:id="rId49"/>
              </a:rPr>
              <a:t>CHARGE-HF </a:t>
            </a:r>
            <a:r>
              <a:rPr lang="hu-HU" sz="1200" dirty="0" err="1">
                <a:solidFill>
                  <a:prstClr val="black"/>
                </a:solidFill>
                <a:hlinkClick r:id="rId49"/>
              </a:rPr>
              <a:t>Consortium</a:t>
            </a:r>
            <a:r>
              <a:rPr lang="hu-HU" sz="1200" dirty="0">
                <a:solidFill>
                  <a:prstClr val="black"/>
                </a:solidFill>
              </a:rPr>
              <a:t>; </a:t>
            </a:r>
            <a:r>
              <a:rPr lang="hu-HU" sz="1200" dirty="0" err="1">
                <a:solidFill>
                  <a:prstClr val="black"/>
                </a:solidFill>
                <a:hlinkClick r:id="rId50"/>
              </a:rPr>
              <a:t>Wellcome</a:t>
            </a:r>
            <a:r>
              <a:rPr lang="hu-HU" sz="1200" dirty="0">
                <a:solidFill>
                  <a:prstClr val="black"/>
                </a:solidFill>
                <a:hlinkClick r:id="rId50"/>
              </a:rPr>
              <a:t> </a:t>
            </a:r>
            <a:r>
              <a:rPr lang="hu-HU" sz="1200" dirty="0" err="1">
                <a:solidFill>
                  <a:prstClr val="black"/>
                </a:solidFill>
                <a:hlinkClick r:id="rId50"/>
              </a:rPr>
              <a:t>Trust</a:t>
            </a:r>
            <a:r>
              <a:rPr lang="hu-HU" sz="1200" dirty="0">
                <a:solidFill>
                  <a:prstClr val="black"/>
                </a:solidFill>
                <a:hlinkClick r:id="rId50"/>
              </a:rPr>
              <a:t> </a:t>
            </a:r>
            <a:r>
              <a:rPr lang="hu-HU" sz="1200" dirty="0" err="1">
                <a:solidFill>
                  <a:prstClr val="black"/>
                </a:solidFill>
                <a:hlinkClick r:id="rId50"/>
              </a:rPr>
              <a:t>Case</a:t>
            </a:r>
            <a:r>
              <a:rPr lang="hu-HU" sz="1200" dirty="0">
                <a:solidFill>
                  <a:prstClr val="black"/>
                </a:solidFill>
                <a:hlinkClick r:id="rId50"/>
              </a:rPr>
              <a:t> </a:t>
            </a:r>
            <a:r>
              <a:rPr lang="hu-HU" sz="1200" dirty="0" err="1">
                <a:solidFill>
                  <a:prstClr val="black"/>
                </a:solidFill>
                <a:hlinkClick r:id="rId50"/>
              </a:rPr>
              <a:t>Control</a:t>
            </a:r>
            <a:r>
              <a:rPr lang="hu-HU" sz="1200" dirty="0">
                <a:solidFill>
                  <a:prstClr val="black"/>
                </a:solidFill>
                <a:hlinkClick r:id="rId50"/>
              </a:rPr>
              <a:t> </a:t>
            </a:r>
            <a:r>
              <a:rPr lang="hu-HU" sz="1200" dirty="0" err="1">
                <a:solidFill>
                  <a:prstClr val="black"/>
                </a:solidFill>
                <a:hlinkClick r:id="rId50"/>
              </a:rPr>
              <a:t>Consortium</a:t>
            </a:r>
            <a:r>
              <a:rPr lang="hu-HU" sz="1200" dirty="0">
                <a:solidFill>
                  <a:prstClr val="black"/>
                </a:solidFill>
              </a:rPr>
              <a:t>, </a:t>
            </a:r>
            <a:r>
              <a:rPr lang="hu-HU" sz="1200" dirty="0" err="1">
                <a:solidFill>
                  <a:prstClr val="black"/>
                </a:solidFill>
                <a:hlinkClick r:id="rId51"/>
              </a:rPr>
              <a:t>Absher</a:t>
            </a:r>
            <a:r>
              <a:rPr lang="hu-HU" sz="1200" dirty="0">
                <a:solidFill>
                  <a:prstClr val="black"/>
                </a:solidFill>
                <a:hlinkClick r:id="rId51"/>
              </a:rPr>
              <a:t> D</a:t>
            </a:r>
            <a:r>
              <a:rPr lang="hu-HU" sz="1200" dirty="0">
                <a:solidFill>
                  <a:prstClr val="black"/>
                </a:solidFill>
              </a:rPr>
              <a:t>, </a:t>
            </a:r>
            <a:r>
              <a:rPr lang="hu-HU" sz="1200" dirty="0" err="1">
                <a:solidFill>
                  <a:prstClr val="black"/>
                </a:solidFill>
                <a:hlinkClick r:id="rId52"/>
              </a:rPr>
              <a:t>Adair</a:t>
            </a:r>
            <a:r>
              <a:rPr lang="hu-HU" sz="1200" dirty="0">
                <a:solidFill>
                  <a:prstClr val="black"/>
                </a:solidFill>
                <a:hlinkClick r:id="rId52"/>
              </a:rPr>
              <a:t> LS</a:t>
            </a:r>
            <a:r>
              <a:rPr lang="hu-HU" sz="1200" dirty="0">
                <a:solidFill>
                  <a:prstClr val="black"/>
                </a:solidFill>
              </a:rPr>
              <a:t>, </a:t>
            </a:r>
            <a:r>
              <a:rPr lang="hu-HU" sz="1200" dirty="0">
                <a:solidFill>
                  <a:prstClr val="black"/>
                </a:solidFill>
                <a:hlinkClick r:id="rId53"/>
              </a:rPr>
              <a:t>Amin N</a:t>
            </a:r>
            <a:r>
              <a:rPr lang="hu-HU" sz="1200" dirty="0">
                <a:solidFill>
                  <a:prstClr val="black"/>
                </a:solidFill>
              </a:rPr>
              <a:t>, </a:t>
            </a:r>
            <a:r>
              <a:rPr lang="hu-HU" sz="1200" dirty="0" err="1">
                <a:solidFill>
                  <a:prstClr val="black"/>
                </a:solidFill>
                <a:hlinkClick r:id="rId54"/>
              </a:rPr>
              <a:t>Arking</a:t>
            </a:r>
            <a:r>
              <a:rPr lang="hu-HU" sz="1200" dirty="0">
                <a:solidFill>
                  <a:prstClr val="black"/>
                </a:solidFill>
                <a:hlinkClick r:id="rId54"/>
              </a:rPr>
              <a:t> DE</a:t>
            </a:r>
            <a:r>
              <a:rPr lang="hu-HU" sz="1200" dirty="0">
                <a:solidFill>
                  <a:prstClr val="black"/>
                </a:solidFill>
              </a:rPr>
              <a:t>, </a:t>
            </a:r>
            <a:r>
              <a:rPr lang="hu-HU" sz="1200" dirty="0" err="1">
                <a:solidFill>
                  <a:prstClr val="black"/>
                </a:solidFill>
                <a:hlinkClick r:id="rId55"/>
              </a:rPr>
              <a:t>Axelsson</a:t>
            </a:r>
            <a:r>
              <a:rPr lang="hu-HU" sz="1200" dirty="0">
                <a:solidFill>
                  <a:prstClr val="black"/>
                </a:solidFill>
                <a:hlinkClick r:id="rId55"/>
              </a:rPr>
              <a:t> T</a:t>
            </a:r>
            <a:r>
              <a:rPr lang="hu-HU" sz="1200" dirty="0">
                <a:solidFill>
                  <a:prstClr val="black"/>
                </a:solidFill>
              </a:rPr>
              <a:t>, </a:t>
            </a:r>
            <a:r>
              <a:rPr lang="hu-HU" sz="1200" dirty="0" err="1">
                <a:solidFill>
                  <a:prstClr val="black"/>
                </a:solidFill>
                <a:hlinkClick r:id="rId56"/>
              </a:rPr>
              <a:t>Baldassarre</a:t>
            </a:r>
            <a:r>
              <a:rPr lang="hu-HU" sz="1200" dirty="0">
                <a:solidFill>
                  <a:prstClr val="black"/>
                </a:solidFill>
                <a:hlinkClick r:id="rId56"/>
              </a:rPr>
              <a:t> D</a:t>
            </a:r>
            <a:r>
              <a:rPr lang="hu-HU" sz="1200" dirty="0">
                <a:solidFill>
                  <a:prstClr val="black"/>
                </a:solidFill>
              </a:rPr>
              <a:t>, </a:t>
            </a:r>
            <a:r>
              <a:rPr lang="hu-HU" sz="1200" dirty="0" err="1">
                <a:solidFill>
                  <a:prstClr val="black"/>
                </a:solidFill>
                <a:hlinkClick r:id="rId57"/>
              </a:rPr>
              <a:t>Balkau</a:t>
            </a:r>
            <a:r>
              <a:rPr lang="hu-HU" sz="1200" dirty="0">
                <a:solidFill>
                  <a:prstClr val="black"/>
                </a:solidFill>
                <a:hlinkClick r:id="rId57"/>
              </a:rPr>
              <a:t> B</a:t>
            </a:r>
            <a:r>
              <a:rPr lang="hu-HU" sz="1200" dirty="0">
                <a:solidFill>
                  <a:prstClr val="black"/>
                </a:solidFill>
              </a:rPr>
              <a:t>, </a:t>
            </a:r>
            <a:r>
              <a:rPr lang="hu-HU" sz="1200" dirty="0" err="1">
                <a:solidFill>
                  <a:prstClr val="black"/>
                </a:solidFill>
                <a:hlinkClick r:id="rId58"/>
              </a:rPr>
              <a:t>Bandinelli</a:t>
            </a:r>
            <a:r>
              <a:rPr lang="hu-HU" sz="1200" dirty="0">
                <a:solidFill>
                  <a:prstClr val="black"/>
                </a:solidFill>
                <a:hlinkClick r:id="rId58"/>
              </a:rPr>
              <a:t> S</a:t>
            </a:r>
            <a:r>
              <a:rPr lang="hu-HU" sz="1200" dirty="0">
                <a:solidFill>
                  <a:prstClr val="black"/>
                </a:solidFill>
              </a:rPr>
              <a:t>, </a:t>
            </a:r>
            <a:r>
              <a:rPr lang="hu-HU" sz="1200" dirty="0" err="1">
                <a:solidFill>
                  <a:prstClr val="black"/>
                </a:solidFill>
                <a:hlinkClick r:id="rId59"/>
              </a:rPr>
              <a:t>Barnes</a:t>
            </a:r>
            <a:r>
              <a:rPr lang="hu-HU" sz="1200" dirty="0">
                <a:solidFill>
                  <a:prstClr val="black"/>
                </a:solidFill>
                <a:hlinkClick r:id="rId59"/>
              </a:rPr>
              <a:t> MR</a:t>
            </a:r>
            <a:r>
              <a:rPr lang="hu-HU" sz="1200" dirty="0">
                <a:solidFill>
                  <a:prstClr val="black"/>
                </a:solidFill>
              </a:rPr>
              <a:t>, </a:t>
            </a:r>
            <a:r>
              <a:rPr lang="hu-HU" sz="1200" dirty="0" err="1">
                <a:solidFill>
                  <a:prstClr val="black"/>
                </a:solidFill>
                <a:hlinkClick r:id="rId60"/>
              </a:rPr>
              <a:t>Barroso</a:t>
            </a:r>
            <a:r>
              <a:rPr lang="hu-HU" sz="1200" dirty="0">
                <a:solidFill>
                  <a:prstClr val="black"/>
                </a:solidFill>
                <a:hlinkClick r:id="rId60"/>
              </a:rPr>
              <a:t> I</a:t>
            </a:r>
            <a:r>
              <a:rPr lang="hu-HU" sz="1200" dirty="0">
                <a:solidFill>
                  <a:prstClr val="black"/>
                </a:solidFill>
              </a:rPr>
              <a:t>, </a:t>
            </a:r>
            <a:r>
              <a:rPr lang="hu-HU" sz="1200" dirty="0">
                <a:solidFill>
                  <a:prstClr val="black"/>
                </a:solidFill>
                <a:hlinkClick r:id="rId61"/>
              </a:rPr>
              <a:t>Bevan S</a:t>
            </a:r>
            <a:r>
              <a:rPr lang="hu-HU" sz="1200" dirty="0">
                <a:solidFill>
                  <a:prstClr val="black"/>
                </a:solidFill>
              </a:rPr>
              <a:t>, </a:t>
            </a:r>
            <a:r>
              <a:rPr lang="hu-HU" sz="1200" dirty="0" err="1">
                <a:solidFill>
                  <a:prstClr val="black"/>
                </a:solidFill>
                <a:hlinkClick r:id="rId62"/>
              </a:rPr>
              <a:t>Bis</a:t>
            </a:r>
            <a:r>
              <a:rPr lang="hu-HU" sz="1200" dirty="0">
                <a:solidFill>
                  <a:prstClr val="black"/>
                </a:solidFill>
                <a:hlinkClick r:id="rId62"/>
              </a:rPr>
              <a:t> JC</a:t>
            </a:r>
            <a:r>
              <a:rPr lang="hu-HU" sz="1200" dirty="0">
                <a:solidFill>
                  <a:prstClr val="black"/>
                </a:solidFill>
              </a:rPr>
              <a:t>, </a:t>
            </a:r>
            <a:r>
              <a:rPr lang="hu-HU" sz="1200" dirty="0" err="1">
                <a:solidFill>
                  <a:prstClr val="black"/>
                </a:solidFill>
                <a:hlinkClick r:id="rId63"/>
              </a:rPr>
              <a:t>Bjornsdottir</a:t>
            </a:r>
            <a:r>
              <a:rPr lang="hu-HU" sz="1200" dirty="0">
                <a:solidFill>
                  <a:prstClr val="black"/>
                </a:solidFill>
                <a:hlinkClick r:id="rId63"/>
              </a:rPr>
              <a:t> G</a:t>
            </a:r>
            <a:r>
              <a:rPr lang="hu-HU" sz="1200" dirty="0">
                <a:solidFill>
                  <a:prstClr val="black"/>
                </a:solidFill>
              </a:rPr>
              <a:t>, </a:t>
            </a:r>
            <a:r>
              <a:rPr lang="hu-HU" sz="1200" dirty="0" err="1">
                <a:solidFill>
                  <a:prstClr val="black"/>
                </a:solidFill>
                <a:hlinkClick r:id="rId64"/>
              </a:rPr>
              <a:t>Boehnke</a:t>
            </a:r>
            <a:r>
              <a:rPr lang="hu-HU" sz="1200" dirty="0">
                <a:solidFill>
                  <a:prstClr val="black"/>
                </a:solidFill>
                <a:hlinkClick r:id="rId64"/>
              </a:rPr>
              <a:t> M</a:t>
            </a:r>
            <a:r>
              <a:rPr lang="hu-HU" sz="1200" dirty="0">
                <a:solidFill>
                  <a:prstClr val="black"/>
                </a:solidFill>
              </a:rPr>
              <a:t>, </a:t>
            </a:r>
            <a:r>
              <a:rPr lang="hu-HU" sz="1200" dirty="0" err="1">
                <a:solidFill>
                  <a:prstClr val="black"/>
                </a:solidFill>
                <a:hlinkClick r:id="rId65"/>
              </a:rPr>
              <a:t>Boerwinkle</a:t>
            </a:r>
            <a:r>
              <a:rPr lang="hu-HU" sz="1200" dirty="0">
                <a:solidFill>
                  <a:prstClr val="black"/>
                </a:solidFill>
                <a:hlinkClick r:id="rId65"/>
              </a:rPr>
              <a:t> E</a:t>
            </a:r>
            <a:r>
              <a:rPr lang="hu-HU" sz="1200" dirty="0">
                <a:solidFill>
                  <a:prstClr val="black"/>
                </a:solidFill>
              </a:rPr>
              <a:t>, </a:t>
            </a:r>
            <a:r>
              <a:rPr lang="hu-HU" sz="1200" dirty="0" err="1">
                <a:solidFill>
                  <a:prstClr val="black"/>
                </a:solidFill>
                <a:hlinkClick r:id="rId66"/>
              </a:rPr>
              <a:t>Bonnycastle</a:t>
            </a:r>
            <a:r>
              <a:rPr lang="hu-HU" sz="1200" dirty="0">
                <a:solidFill>
                  <a:prstClr val="black"/>
                </a:solidFill>
                <a:hlinkClick r:id="rId66"/>
              </a:rPr>
              <a:t> LL</a:t>
            </a:r>
            <a:r>
              <a:rPr lang="hu-HU" sz="1200" dirty="0">
                <a:solidFill>
                  <a:prstClr val="black"/>
                </a:solidFill>
              </a:rPr>
              <a:t>, </a:t>
            </a:r>
            <a:r>
              <a:rPr lang="hu-HU" sz="1200" dirty="0" err="1">
                <a:solidFill>
                  <a:prstClr val="black"/>
                </a:solidFill>
                <a:hlinkClick r:id="rId67"/>
              </a:rPr>
              <a:t>Boomsma</a:t>
            </a:r>
            <a:r>
              <a:rPr lang="hu-HU" sz="1200" dirty="0">
                <a:solidFill>
                  <a:prstClr val="black"/>
                </a:solidFill>
                <a:hlinkClick r:id="rId67"/>
              </a:rPr>
              <a:t> DI</a:t>
            </a:r>
            <a:r>
              <a:rPr lang="hu-HU" sz="1200" dirty="0">
                <a:solidFill>
                  <a:prstClr val="black"/>
                </a:solidFill>
              </a:rPr>
              <a:t>, </a:t>
            </a:r>
            <a:r>
              <a:rPr lang="hu-HU" sz="1200" dirty="0" err="1">
                <a:solidFill>
                  <a:prstClr val="black"/>
                </a:solidFill>
                <a:hlinkClick r:id="rId68"/>
              </a:rPr>
              <a:t>Bornstein</a:t>
            </a:r>
            <a:r>
              <a:rPr lang="hu-HU" sz="1200" dirty="0">
                <a:solidFill>
                  <a:prstClr val="black"/>
                </a:solidFill>
                <a:hlinkClick r:id="rId68"/>
              </a:rPr>
              <a:t> SR</a:t>
            </a:r>
            <a:r>
              <a:rPr lang="hu-HU" sz="1200" dirty="0">
                <a:solidFill>
                  <a:prstClr val="black"/>
                </a:solidFill>
              </a:rPr>
              <a:t>, </a:t>
            </a:r>
            <a:r>
              <a:rPr lang="hu-HU" sz="1200" dirty="0">
                <a:solidFill>
                  <a:prstClr val="black"/>
                </a:solidFill>
                <a:hlinkClick r:id="rId69"/>
              </a:rPr>
              <a:t>Brown MJ</a:t>
            </a:r>
            <a:r>
              <a:rPr lang="hu-HU" sz="1200" dirty="0">
                <a:solidFill>
                  <a:prstClr val="black"/>
                </a:solidFill>
              </a:rPr>
              <a:t>, </a:t>
            </a:r>
            <a:r>
              <a:rPr lang="hu-HU" sz="1200" dirty="0" err="1">
                <a:solidFill>
                  <a:prstClr val="black"/>
                </a:solidFill>
                <a:hlinkClick r:id="rId70"/>
              </a:rPr>
              <a:t>Burnier</a:t>
            </a:r>
            <a:r>
              <a:rPr lang="hu-HU" sz="1200" dirty="0">
                <a:solidFill>
                  <a:prstClr val="black"/>
                </a:solidFill>
                <a:hlinkClick r:id="rId70"/>
              </a:rPr>
              <a:t> M</a:t>
            </a:r>
            <a:r>
              <a:rPr lang="hu-HU" sz="1200" dirty="0">
                <a:solidFill>
                  <a:prstClr val="black"/>
                </a:solidFill>
              </a:rPr>
              <a:t>, </a:t>
            </a:r>
            <a:r>
              <a:rPr lang="hu-HU" sz="1200" dirty="0" err="1">
                <a:solidFill>
                  <a:prstClr val="black"/>
                </a:solidFill>
                <a:hlinkClick r:id="rId71"/>
              </a:rPr>
              <a:t>Cabrera</a:t>
            </a:r>
            <a:r>
              <a:rPr lang="hu-HU" sz="1200" dirty="0">
                <a:solidFill>
                  <a:prstClr val="black"/>
                </a:solidFill>
                <a:hlinkClick r:id="rId71"/>
              </a:rPr>
              <a:t> CP</a:t>
            </a:r>
            <a:r>
              <a:rPr lang="hu-HU" sz="1200" dirty="0">
                <a:solidFill>
                  <a:prstClr val="black"/>
                </a:solidFill>
              </a:rPr>
              <a:t>, </a:t>
            </a:r>
            <a:r>
              <a:rPr lang="hu-HU" sz="1200" dirty="0" err="1">
                <a:solidFill>
                  <a:prstClr val="black"/>
                </a:solidFill>
                <a:hlinkClick r:id="rId72"/>
              </a:rPr>
              <a:t>Chambers</a:t>
            </a:r>
            <a:r>
              <a:rPr lang="hu-HU" sz="1200" dirty="0">
                <a:solidFill>
                  <a:prstClr val="black"/>
                </a:solidFill>
                <a:hlinkClick r:id="rId72"/>
              </a:rPr>
              <a:t> JC</a:t>
            </a:r>
            <a:r>
              <a:rPr lang="hu-HU" sz="1200" dirty="0">
                <a:solidFill>
                  <a:prstClr val="black"/>
                </a:solidFill>
              </a:rPr>
              <a:t>, </a:t>
            </a:r>
            <a:r>
              <a:rPr lang="hu-HU" sz="1200" dirty="0" err="1">
                <a:solidFill>
                  <a:prstClr val="black"/>
                </a:solidFill>
                <a:hlinkClick r:id="rId73"/>
              </a:rPr>
              <a:t>Chang</a:t>
            </a:r>
            <a:r>
              <a:rPr lang="hu-HU" sz="1200" dirty="0">
                <a:solidFill>
                  <a:prstClr val="black"/>
                </a:solidFill>
                <a:hlinkClick r:id="rId73"/>
              </a:rPr>
              <a:t> IS</a:t>
            </a:r>
            <a:r>
              <a:rPr lang="hu-HU" sz="1200" dirty="0">
                <a:solidFill>
                  <a:prstClr val="black"/>
                </a:solidFill>
              </a:rPr>
              <a:t>, </a:t>
            </a:r>
            <a:r>
              <a:rPr lang="hu-HU" sz="1200" dirty="0" err="1">
                <a:solidFill>
                  <a:prstClr val="black"/>
                </a:solidFill>
                <a:hlinkClick r:id="rId74"/>
              </a:rPr>
              <a:t>Cheng</a:t>
            </a:r>
            <a:r>
              <a:rPr lang="hu-HU" sz="1200" dirty="0">
                <a:solidFill>
                  <a:prstClr val="black"/>
                </a:solidFill>
                <a:hlinkClick r:id="rId74"/>
              </a:rPr>
              <a:t> CY</a:t>
            </a:r>
            <a:r>
              <a:rPr lang="hu-HU" sz="1200" dirty="0">
                <a:solidFill>
                  <a:prstClr val="black"/>
                </a:solidFill>
              </a:rPr>
              <a:t>, </a:t>
            </a:r>
            <a:r>
              <a:rPr lang="hu-HU" sz="1200" dirty="0" err="1">
                <a:solidFill>
                  <a:prstClr val="black"/>
                </a:solidFill>
                <a:hlinkClick r:id="rId75"/>
              </a:rPr>
              <a:t>Chines</a:t>
            </a:r>
            <a:r>
              <a:rPr lang="hu-HU" sz="1200" dirty="0">
                <a:solidFill>
                  <a:prstClr val="black"/>
                </a:solidFill>
                <a:hlinkClick r:id="rId75"/>
              </a:rPr>
              <a:t> PS</a:t>
            </a:r>
            <a:r>
              <a:rPr lang="hu-HU" sz="1200" dirty="0">
                <a:solidFill>
                  <a:prstClr val="black"/>
                </a:solidFill>
              </a:rPr>
              <a:t>, </a:t>
            </a:r>
            <a:r>
              <a:rPr lang="hu-HU" sz="1200" dirty="0" err="1">
                <a:solidFill>
                  <a:prstClr val="black"/>
                </a:solidFill>
                <a:hlinkClick r:id="rId76"/>
              </a:rPr>
              <a:t>Chung</a:t>
            </a:r>
            <a:r>
              <a:rPr lang="hu-HU" sz="1200" dirty="0">
                <a:solidFill>
                  <a:prstClr val="black"/>
                </a:solidFill>
                <a:hlinkClick r:id="rId76"/>
              </a:rPr>
              <a:t> RH</a:t>
            </a:r>
            <a:r>
              <a:rPr lang="hu-HU" sz="1200" dirty="0">
                <a:solidFill>
                  <a:prstClr val="black"/>
                </a:solidFill>
              </a:rPr>
              <a:t>, </a:t>
            </a:r>
            <a:r>
              <a:rPr lang="hu-HU" sz="1200" dirty="0">
                <a:solidFill>
                  <a:prstClr val="black"/>
                </a:solidFill>
                <a:hlinkClick r:id="rId77"/>
              </a:rPr>
              <a:t>Collins FS</a:t>
            </a:r>
            <a:r>
              <a:rPr lang="hu-HU" sz="1200" dirty="0">
                <a:solidFill>
                  <a:prstClr val="black"/>
                </a:solidFill>
              </a:rPr>
              <a:t>, </a:t>
            </a:r>
            <a:r>
              <a:rPr lang="hu-HU" sz="1200" dirty="0" err="1">
                <a:solidFill>
                  <a:prstClr val="black"/>
                </a:solidFill>
                <a:hlinkClick r:id="rId78"/>
              </a:rPr>
              <a:t>Connell</a:t>
            </a:r>
            <a:r>
              <a:rPr lang="hu-HU" sz="1200" dirty="0">
                <a:solidFill>
                  <a:prstClr val="black"/>
                </a:solidFill>
                <a:hlinkClick r:id="rId78"/>
              </a:rPr>
              <a:t> JM</a:t>
            </a:r>
            <a:r>
              <a:rPr lang="hu-HU" sz="1200" dirty="0">
                <a:solidFill>
                  <a:prstClr val="black"/>
                </a:solidFill>
              </a:rPr>
              <a:t>, </a:t>
            </a:r>
            <a:r>
              <a:rPr lang="hu-HU" sz="1200" dirty="0" err="1">
                <a:solidFill>
                  <a:prstClr val="black"/>
                </a:solidFill>
                <a:hlinkClick r:id="rId79"/>
              </a:rPr>
              <a:t>Döring</a:t>
            </a:r>
            <a:r>
              <a:rPr lang="hu-HU" sz="1200" dirty="0">
                <a:solidFill>
                  <a:prstClr val="black"/>
                </a:solidFill>
                <a:hlinkClick r:id="rId79"/>
              </a:rPr>
              <a:t> A</a:t>
            </a:r>
            <a:r>
              <a:rPr lang="hu-HU" sz="1200" dirty="0">
                <a:solidFill>
                  <a:prstClr val="black"/>
                </a:solidFill>
              </a:rPr>
              <a:t>, </a:t>
            </a:r>
            <a:r>
              <a:rPr lang="hu-HU" sz="1200" dirty="0" err="1">
                <a:solidFill>
                  <a:prstClr val="black"/>
                </a:solidFill>
                <a:hlinkClick r:id="rId80"/>
              </a:rPr>
              <a:t>Dallongeville</a:t>
            </a:r>
            <a:r>
              <a:rPr lang="hu-HU" sz="1200" dirty="0">
                <a:solidFill>
                  <a:prstClr val="black"/>
                </a:solidFill>
                <a:hlinkClick r:id="rId80"/>
              </a:rPr>
              <a:t> J</a:t>
            </a:r>
            <a:r>
              <a:rPr lang="hu-HU" sz="1200" dirty="0">
                <a:solidFill>
                  <a:prstClr val="black"/>
                </a:solidFill>
              </a:rPr>
              <a:t>, </a:t>
            </a:r>
            <a:r>
              <a:rPr lang="hu-HU" sz="1200" dirty="0" err="1">
                <a:solidFill>
                  <a:prstClr val="black"/>
                </a:solidFill>
                <a:hlinkClick r:id="rId81"/>
              </a:rPr>
              <a:t>Danesh</a:t>
            </a:r>
            <a:r>
              <a:rPr lang="hu-HU" sz="1200" dirty="0">
                <a:solidFill>
                  <a:prstClr val="black"/>
                </a:solidFill>
                <a:hlinkClick r:id="rId81"/>
              </a:rPr>
              <a:t> </a:t>
            </a:r>
            <a:r>
              <a:rPr lang="hu-HU" sz="1200" dirty="0" err="1">
                <a:solidFill>
                  <a:prstClr val="black"/>
                </a:solidFill>
                <a:hlinkClick r:id="rId81"/>
              </a:rPr>
              <a:t>J</a:t>
            </a:r>
            <a:r>
              <a:rPr lang="hu-HU" sz="1200" dirty="0">
                <a:solidFill>
                  <a:prstClr val="black"/>
                </a:solidFill>
              </a:rPr>
              <a:t>, </a:t>
            </a:r>
            <a:r>
              <a:rPr lang="hu-HU" sz="1200" dirty="0">
                <a:solidFill>
                  <a:prstClr val="black"/>
                </a:solidFill>
                <a:hlinkClick r:id="rId82"/>
              </a:rPr>
              <a:t>de </a:t>
            </a:r>
            <a:r>
              <a:rPr lang="hu-HU" sz="1200" dirty="0" err="1">
                <a:solidFill>
                  <a:prstClr val="black"/>
                </a:solidFill>
                <a:hlinkClick r:id="rId82"/>
              </a:rPr>
              <a:t>Faire</a:t>
            </a:r>
            <a:r>
              <a:rPr lang="hu-HU" sz="1200" dirty="0">
                <a:solidFill>
                  <a:prstClr val="black"/>
                </a:solidFill>
                <a:hlinkClick r:id="rId82"/>
              </a:rPr>
              <a:t> U</a:t>
            </a:r>
            <a:r>
              <a:rPr lang="hu-HU" sz="1200" dirty="0">
                <a:solidFill>
                  <a:prstClr val="black"/>
                </a:solidFill>
              </a:rPr>
              <a:t>, </a:t>
            </a:r>
            <a:r>
              <a:rPr lang="hu-HU" sz="1200" dirty="0" err="1">
                <a:solidFill>
                  <a:prstClr val="black"/>
                </a:solidFill>
                <a:hlinkClick r:id="rId83"/>
              </a:rPr>
              <a:t>Delgado</a:t>
            </a:r>
            <a:r>
              <a:rPr lang="hu-HU" sz="1200" dirty="0">
                <a:solidFill>
                  <a:prstClr val="black"/>
                </a:solidFill>
                <a:hlinkClick r:id="rId83"/>
              </a:rPr>
              <a:t> G</a:t>
            </a:r>
            <a:r>
              <a:rPr lang="hu-HU" sz="1200" dirty="0">
                <a:solidFill>
                  <a:prstClr val="black"/>
                </a:solidFill>
              </a:rPr>
              <a:t>, </a:t>
            </a:r>
            <a:r>
              <a:rPr lang="hu-HU" sz="1200" dirty="0" err="1">
                <a:solidFill>
                  <a:prstClr val="black"/>
                </a:solidFill>
                <a:hlinkClick r:id="rId84"/>
              </a:rPr>
              <a:t>Dominiczak</a:t>
            </a:r>
            <a:r>
              <a:rPr lang="hu-HU" sz="1200" dirty="0">
                <a:solidFill>
                  <a:prstClr val="black"/>
                </a:solidFill>
                <a:hlinkClick r:id="rId84"/>
              </a:rPr>
              <a:t> AF</a:t>
            </a:r>
            <a:r>
              <a:rPr lang="hu-HU" sz="1200" dirty="0">
                <a:solidFill>
                  <a:prstClr val="black"/>
                </a:solidFill>
              </a:rPr>
              <a:t>, </a:t>
            </a:r>
            <a:r>
              <a:rPr lang="hu-HU" sz="1200" dirty="0" err="1">
                <a:solidFill>
                  <a:prstClr val="black"/>
                </a:solidFill>
                <a:hlinkClick r:id="rId85"/>
              </a:rPr>
              <a:t>Doney</a:t>
            </a:r>
            <a:r>
              <a:rPr lang="hu-HU" sz="1200" dirty="0">
                <a:solidFill>
                  <a:prstClr val="black"/>
                </a:solidFill>
                <a:hlinkClick r:id="rId85"/>
              </a:rPr>
              <a:t> AS</a:t>
            </a:r>
            <a:r>
              <a:rPr lang="hu-HU" sz="1200" dirty="0">
                <a:solidFill>
                  <a:prstClr val="black"/>
                </a:solidFill>
              </a:rPr>
              <a:t>, </a:t>
            </a:r>
            <a:r>
              <a:rPr lang="hu-HU" sz="1200" dirty="0" err="1">
                <a:solidFill>
                  <a:prstClr val="black"/>
                </a:solidFill>
                <a:hlinkClick r:id="rId86"/>
              </a:rPr>
              <a:t>Drenos</a:t>
            </a:r>
            <a:r>
              <a:rPr lang="hu-HU" sz="1200" dirty="0">
                <a:solidFill>
                  <a:prstClr val="black"/>
                </a:solidFill>
                <a:hlinkClick r:id="rId86"/>
              </a:rPr>
              <a:t> F</a:t>
            </a:r>
            <a:r>
              <a:rPr lang="hu-HU" sz="1200" dirty="0">
                <a:solidFill>
                  <a:prstClr val="black"/>
                </a:solidFill>
              </a:rPr>
              <a:t>, </a:t>
            </a:r>
            <a:r>
              <a:rPr lang="hu-HU" sz="1200" dirty="0" err="1">
                <a:solidFill>
                  <a:prstClr val="black"/>
                </a:solidFill>
                <a:hlinkClick r:id="rId87"/>
              </a:rPr>
              <a:t>Edkins</a:t>
            </a:r>
            <a:r>
              <a:rPr lang="hu-HU" sz="1200" dirty="0">
                <a:solidFill>
                  <a:prstClr val="black"/>
                </a:solidFill>
                <a:hlinkClick r:id="rId87"/>
              </a:rPr>
              <a:t> S</a:t>
            </a:r>
            <a:r>
              <a:rPr lang="hu-HU" sz="1200" dirty="0">
                <a:solidFill>
                  <a:prstClr val="black"/>
                </a:solidFill>
              </a:rPr>
              <a:t>, </a:t>
            </a:r>
            <a:r>
              <a:rPr lang="hu-HU" sz="1200" dirty="0" err="1">
                <a:solidFill>
                  <a:prstClr val="black"/>
                </a:solidFill>
                <a:hlinkClick r:id="rId88"/>
              </a:rPr>
              <a:t>Eicher</a:t>
            </a:r>
            <a:r>
              <a:rPr lang="hu-HU" sz="1200" dirty="0">
                <a:solidFill>
                  <a:prstClr val="black"/>
                </a:solidFill>
                <a:hlinkClick r:id="rId88"/>
              </a:rPr>
              <a:t> JD</a:t>
            </a:r>
            <a:r>
              <a:rPr lang="hu-HU" sz="1200" dirty="0">
                <a:solidFill>
                  <a:prstClr val="black"/>
                </a:solidFill>
              </a:rPr>
              <a:t>, </a:t>
            </a:r>
            <a:r>
              <a:rPr lang="hu-HU" sz="1200" dirty="0" err="1">
                <a:solidFill>
                  <a:prstClr val="black"/>
                </a:solidFill>
                <a:hlinkClick r:id="rId89"/>
              </a:rPr>
              <a:t>Elosua</a:t>
            </a:r>
            <a:r>
              <a:rPr lang="hu-HU" sz="1200" dirty="0">
                <a:solidFill>
                  <a:prstClr val="black"/>
                </a:solidFill>
                <a:hlinkClick r:id="rId89"/>
              </a:rPr>
              <a:t> R</a:t>
            </a:r>
            <a:r>
              <a:rPr lang="hu-HU" sz="1200" dirty="0">
                <a:solidFill>
                  <a:prstClr val="black"/>
                </a:solidFill>
              </a:rPr>
              <a:t>, </a:t>
            </a:r>
            <a:r>
              <a:rPr lang="hu-HU" sz="1200" dirty="0" err="1">
                <a:solidFill>
                  <a:prstClr val="black"/>
                </a:solidFill>
                <a:hlinkClick r:id="rId90"/>
              </a:rPr>
              <a:t>Enroth</a:t>
            </a:r>
            <a:r>
              <a:rPr lang="hu-HU" sz="1200" dirty="0">
                <a:solidFill>
                  <a:prstClr val="black"/>
                </a:solidFill>
                <a:hlinkClick r:id="rId90"/>
              </a:rPr>
              <a:t> S</a:t>
            </a:r>
            <a:r>
              <a:rPr lang="hu-HU" sz="1200" dirty="0">
                <a:solidFill>
                  <a:prstClr val="black"/>
                </a:solidFill>
              </a:rPr>
              <a:t>, </a:t>
            </a:r>
            <a:r>
              <a:rPr lang="hu-HU" sz="1200" dirty="0" err="1">
                <a:solidFill>
                  <a:prstClr val="black"/>
                </a:solidFill>
                <a:hlinkClick r:id="rId91"/>
              </a:rPr>
              <a:t>Erdmann</a:t>
            </a:r>
            <a:r>
              <a:rPr lang="hu-HU" sz="1200" dirty="0">
                <a:solidFill>
                  <a:prstClr val="black"/>
                </a:solidFill>
                <a:hlinkClick r:id="rId91"/>
              </a:rPr>
              <a:t> J</a:t>
            </a:r>
            <a:r>
              <a:rPr lang="hu-HU" sz="1200" dirty="0">
                <a:solidFill>
                  <a:prstClr val="black"/>
                </a:solidFill>
              </a:rPr>
              <a:t>, </a:t>
            </a:r>
            <a:r>
              <a:rPr lang="hu-HU" sz="1200" dirty="0" err="1">
                <a:solidFill>
                  <a:prstClr val="black"/>
                </a:solidFill>
                <a:hlinkClick r:id="rId92"/>
              </a:rPr>
              <a:t>Eriksson</a:t>
            </a:r>
            <a:r>
              <a:rPr lang="hu-HU" sz="1200" dirty="0">
                <a:solidFill>
                  <a:prstClr val="black"/>
                </a:solidFill>
                <a:hlinkClick r:id="rId92"/>
              </a:rPr>
              <a:t> P</a:t>
            </a:r>
            <a:r>
              <a:rPr lang="hu-HU" sz="1200" dirty="0">
                <a:solidFill>
                  <a:prstClr val="black"/>
                </a:solidFill>
              </a:rPr>
              <a:t>, </a:t>
            </a:r>
            <a:r>
              <a:rPr lang="hu-HU" sz="1200" dirty="0" err="1">
                <a:solidFill>
                  <a:prstClr val="black"/>
                </a:solidFill>
                <a:hlinkClick r:id="rId93"/>
              </a:rPr>
              <a:t>Esko</a:t>
            </a:r>
            <a:r>
              <a:rPr lang="hu-HU" sz="1200" dirty="0">
                <a:solidFill>
                  <a:prstClr val="black"/>
                </a:solidFill>
                <a:hlinkClick r:id="rId93"/>
              </a:rPr>
              <a:t> T</a:t>
            </a:r>
            <a:r>
              <a:rPr lang="hu-HU" sz="1200" dirty="0">
                <a:solidFill>
                  <a:prstClr val="black"/>
                </a:solidFill>
              </a:rPr>
              <a:t>, </a:t>
            </a:r>
            <a:r>
              <a:rPr lang="hu-HU" sz="1200" dirty="0" err="1">
                <a:solidFill>
                  <a:prstClr val="black"/>
                </a:solidFill>
                <a:hlinkClick r:id="rId94"/>
              </a:rPr>
              <a:t>Evangelou</a:t>
            </a:r>
            <a:r>
              <a:rPr lang="hu-HU" sz="1200" dirty="0">
                <a:solidFill>
                  <a:prstClr val="black"/>
                </a:solidFill>
                <a:hlinkClick r:id="rId94"/>
              </a:rPr>
              <a:t> E</a:t>
            </a:r>
            <a:r>
              <a:rPr lang="hu-HU" sz="1200" dirty="0">
                <a:solidFill>
                  <a:prstClr val="black"/>
                </a:solidFill>
              </a:rPr>
              <a:t>, </a:t>
            </a:r>
            <a:r>
              <a:rPr lang="hu-HU" sz="1200" dirty="0">
                <a:solidFill>
                  <a:prstClr val="black"/>
                </a:solidFill>
                <a:hlinkClick r:id="rId95"/>
              </a:rPr>
              <a:t>Evans A</a:t>
            </a:r>
            <a:r>
              <a:rPr lang="hu-HU" sz="1200" dirty="0">
                <a:solidFill>
                  <a:prstClr val="black"/>
                </a:solidFill>
              </a:rPr>
              <a:t>, </a:t>
            </a:r>
            <a:r>
              <a:rPr lang="hu-HU" sz="1200" dirty="0" err="1">
                <a:solidFill>
                  <a:prstClr val="black"/>
                </a:solidFill>
                <a:hlinkClick r:id="rId96"/>
              </a:rPr>
              <a:t>Fall</a:t>
            </a:r>
            <a:r>
              <a:rPr lang="hu-HU" sz="1200" dirty="0">
                <a:solidFill>
                  <a:prstClr val="black"/>
                </a:solidFill>
                <a:hlinkClick r:id="rId96"/>
              </a:rPr>
              <a:t> T</a:t>
            </a:r>
            <a:r>
              <a:rPr lang="hu-HU" sz="1200" dirty="0">
                <a:solidFill>
                  <a:prstClr val="black"/>
                </a:solidFill>
              </a:rPr>
              <a:t>, </a:t>
            </a:r>
            <a:r>
              <a:rPr lang="hu-HU" sz="1200" dirty="0" err="1">
                <a:solidFill>
                  <a:prstClr val="black"/>
                </a:solidFill>
                <a:hlinkClick r:id="rId97"/>
              </a:rPr>
              <a:t>Farrall</a:t>
            </a:r>
            <a:r>
              <a:rPr lang="hu-HU" sz="1200" dirty="0">
                <a:solidFill>
                  <a:prstClr val="black"/>
                </a:solidFill>
                <a:hlinkClick r:id="rId97"/>
              </a:rPr>
              <a:t> M</a:t>
            </a:r>
            <a:r>
              <a:rPr lang="hu-HU" sz="1200" dirty="0">
                <a:solidFill>
                  <a:prstClr val="black"/>
                </a:solidFill>
              </a:rPr>
              <a:t>, </a:t>
            </a:r>
            <a:r>
              <a:rPr lang="hu-HU" sz="1200" dirty="0">
                <a:solidFill>
                  <a:prstClr val="black"/>
                </a:solidFill>
                <a:hlinkClick r:id="rId98"/>
              </a:rPr>
              <a:t>Felix JF</a:t>
            </a:r>
            <a:r>
              <a:rPr lang="hu-HU" sz="1200" dirty="0">
                <a:solidFill>
                  <a:prstClr val="black"/>
                </a:solidFill>
              </a:rPr>
              <a:t>, </a:t>
            </a:r>
            <a:r>
              <a:rPr lang="hu-HU" sz="1200" dirty="0" err="1">
                <a:solidFill>
                  <a:prstClr val="black"/>
                </a:solidFill>
                <a:hlinkClick r:id="rId99"/>
              </a:rPr>
              <a:t>Ferrières</a:t>
            </a:r>
            <a:r>
              <a:rPr lang="hu-HU" sz="1200" dirty="0">
                <a:solidFill>
                  <a:prstClr val="black"/>
                </a:solidFill>
                <a:hlinkClick r:id="rId99"/>
              </a:rPr>
              <a:t> J</a:t>
            </a:r>
            <a:r>
              <a:rPr lang="hu-HU" sz="1200" dirty="0">
                <a:solidFill>
                  <a:prstClr val="black"/>
                </a:solidFill>
              </a:rPr>
              <a:t>, </a:t>
            </a:r>
            <a:r>
              <a:rPr lang="hu-HU" sz="1200" dirty="0" err="1">
                <a:solidFill>
                  <a:prstClr val="black"/>
                </a:solidFill>
                <a:hlinkClick r:id="rId100"/>
              </a:rPr>
              <a:t>Ferrucci</a:t>
            </a:r>
            <a:r>
              <a:rPr lang="hu-HU" sz="1200" dirty="0">
                <a:solidFill>
                  <a:prstClr val="black"/>
                </a:solidFill>
                <a:hlinkClick r:id="rId100"/>
              </a:rPr>
              <a:t> L</a:t>
            </a:r>
            <a:r>
              <a:rPr lang="hu-HU" sz="1200" dirty="0">
                <a:solidFill>
                  <a:prstClr val="black"/>
                </a:solidFill>
              </a:rPr>
              <a:t>, </a:t>
            </a:r>
            <a:r>
              <a:rPr lang="hu-HU" sz="1200" dirty="0" err="1">
                <a:solidFill>
                  <a:prstClr val="black"/>
                </a:solidFill>
                <a:hlinkClick r:id="rId101"/>
              </a:rPr>
              <a:t>Fornage</a:t>
            </a:r>
            <a:r>
              <a:rPr lang="hu-HU" sz="1200" dirty="0">
                <a:solidFill>
                  <a:prstClr val="black"/>
                </a:solidFill>
                <a:hlinkClick r:id="rId101"/>
              </a:rPr>
              <a:t> M</a:t>
            </a:r>
            <a:r>
              <a:rPr lang="hu-HU" sz="1200" dirty="0">
                <a:solidFill>
                  <a:prstClr val="black"/>
                </a:solidFill>
              </a:rPr>
              <a:t>, </a:t>
            </a:r>
            <a:r>
              <a:rPr lang="hu-HU" sz="1200" dirty="0" err="1">
                <a:solidFill>
                  <a:prstClr val="black"/>
                </a:solidFill>
                <a:hlinkClick r:id="rId102"/>
              </a:rPr>
              <a:t>Forrester</a:t>
            </a:r>
            <a:r>
              <a:rPr lang="hu-HU" sz="1200" dirty="0">
                <a:solidFill>
                  <a:prstClr val="black"/>
                </a:solidFill>
                <a:hlinkClick r:id="rId102"/>
              </a:rPr>
              <a:t> T</a:t>
            </a:r>
            <a:r>
              <a:rPr lang="hu-HU" sz="1200" dirty="0">
                <a:solidFill>
                  <a:prstClr val="black"/>
                </a:solidFill>
              </a:rPr>
              <a:t>, </a:t>
            </a:r>
            <a:r>
              <a:rPr lang="hu-HU" sz="1200" dirty="0" err="1">
                <a:solidFill>
                  <a:prstClr val="black"/>
                </a:solidFill>
                <a:hlinkClick r:id="rId103"/>
              </a:rPr>
              <a:t>Franceschini</a:t>
            </a:r>
            <a:r>
              <a:rPr lang="hu-HU" sz="1200" dirty="0">
                <a:solidFill>
                  <a:prstClr val="black"/>
                </a:solidFill>
                <a:hlinkClick r:id="rId103"/>
              </a:rPr>
              <a:t> N</a:t>
            </a:r>
            <a:r>
              <a:rPr lang="hu-HU" sz="1200" dirty="0">
                <a:solidFill>
                  <a:prstClr val="black"/>
                </a:solidFill>
              </a:rPr>
              <a:t>, </a:t>
            </a:r>
            <a:r>
              <a:rPr lang="hu-HU" sz="1200" dirty="0">
                <a:solidFill>
                  <a:prstClr val="black"/>
                </a:solidFill>
                <a:hlinkClick r:id="rId104"/>
              </a:rPr>
              <a:t>Franco OH</a:t>
            </a:r>
            <a:r>
              <a:rPr lang="hu-HU" sz="1200" dirty="0">
                <a:solidFill>
                  <a:prstClr val="black"/>
                </a:solidFill>
              </a:rPr>
              <a:t>, </a:t>
            </a:r>
            <a:r>
              <a:rPr lang="hu-HU" sz="1200" dirty="0" err="1">
                <a:solidFill>
                  <a:prstClr val="black"/>
                </a:solidFill>
                <a:hlinkClick r:id="rId105"/>
              </a:rPr>
              <a:t>Franco-Cereceda</a:t>
            </a:r>
            <a:r>
              <a:rPr lang="hu-HU" sz="1200" dirty="0">
                <a:solidFill>
                  <a:prstClr val="black"/>
                </a:solidFill>
                <a:hlinkClick r:id="rId105"/>
              </a:rPr>
              <a:t> A</a:t>
            </a:r>
            <a:r>
              <a:rPr lang="hu-HU" sz="1200" dirty="0">
                <a:solidFill>
                  <a:prstClr val="black"/>
                </a:solidFill>
              </a:rPr>
              <a:t>, </a:t>
            </a:r>
            <a:r>
              <a:rPr lang="hu-HU" sz="1200" dirty="0" err="1">
                <a:solidFill>
                  <a:prstClr val="black"/>
                </a:solidFill>
                <a:hlinkClick r:id="rId106"/>
              </a:rPr>
              <a:t>Fraser</a:t>
            </a:r>
            <a:r>
              <a:rPr lang="hu-HU" sz="1200" dirty="0">
                <a:solidFill>
                  <a:prstClr val="black"/>
                </a:solidFill>
                <a:hlinkClick r:id="rId106"/>
              </a:rPr>
              <a:t> RM</a:t>
            </a:r>
            <a:r>
              <a:rPr lang="hu-HU" sz="1200" dirty="0">
                <a:solidFill>
                  <a:prstClr val="black"/>
                </a:solidFill>
              </a:rPr>
              <a:t>, </a:t>
            </a:r>
            <a:r>
              <a:rPr lang="hu-HU" sz="1200" dirty="0" err="1">
                <a:solidFill>
                  <a:prstClr val="black"/>
                </a:solidFill>
                <a:hlinkClick r:id="rId107"/>
              </a:rPr>
              <a:t>Ganesh</a:t>
            </a:r>
            <a:r>
              <a:rPr lang="hu-HU" sz="1200" dirty="0">
                <a:solidFill>
                  <a:prstClr val="black"/>
                </a:solidFill>
                <a:hlinkClick r:id="rId107"/>
              </a:rPr>
              <a:t> SK</a:t>
            </a:r>
            <a:r>
              <a:rPr lang="hu-HU" sz="1200" dirty="0">
                <a:solidFill>
                  <a:prstClr val="black"/>
                </a:solidFill>
              </a:rPr>
              <a:t>, </a:t>
            </a:r>
            <a:r>
              <a:rPr lang="hu-HU" sz="1200" dirty="0" err="1">
                <a:solidFill>
                  <a:prstClr val="black"/>
                </a:solidFill>
                <a:hlinkClick r:id="rId108"/>
              </a:rPr>
              <a:t>Gao</a:t>
            </a:r>
            <a:r>
              <a:rPr lang="hu-HU" sz="1200" dirty="0">
                <a:solidFill>
                  <a:prstClr val="black"/>
                </a:solidFill>
                <a:hlinkClick r:id="rId108"/>
              </a:rPr>
              <a:t> H</a:t>
            </a:r>
            <a:r>
              <a:rPr lang="hu-HU" sz="1200" dirty="0">
                <a:solidFill>
                  <a:prstClr val="black"/>
                </a:solidFill>
              </a:rPr>
              <a:t>, </a:t>
            </a:r>
            <a:r>
              <a:rPr lang="hu-HU" sz="1200" dirty="0" err="1">
                <a:solidFill>
                  <a:prstClr val="black"/>
                </a:solidFill>
                <a:hlinkClick r:id="rId109"/>
              </a:rPr>
              <a:t>Gertow</a:t>
            </a:r>
            <a:r>
              <a:rPr lang="hu-HU" sz="1200" dirty="0">
                <a:solidFill>
                  <a:prstClr val="black"/>
                </a:solidFill>
                <a:hlinkClick r:id="rId109"/>
              </a:rPr>
              <a:t> K</a:t>
            </a:r>
            <a:r>
              <a:rPr lang="hu-HU" sz="1200" dirty="0">
                <a:solidFill>
                  <a:prstClr val="black"/>
                </a:solidFill>
              </a:rPr>
              <a:t>, </a:t>
            </a:r>
            <a:r>
              <a:rPr lang="hu-HU" sz="1200" dirty="0" err="1">
                <a:solidFill>
                  <a:prstClr val="black"/>
                </a:solidFill>
                <a:hlinkClick r:id="rId110"/>
              </a:rPr>
              <a:t>Gianfagna</a:t>
            </a:r>
            <a:r>
              <a:rPr lang="hu-HU" sz="1200" dirty="0">
                <a:solidFill>
                  <a:prstClr val="black"/>
                </a:solidFill>
                <a:hlinkClick r:id="rId110"/>
              </a:rPr>
              <a:t> F</a:t>
            </a:r>
            <a:r>
              <a:rPr lang="hu-HU" sz="1200" dirty="0">
                <a:solidFill>
                  <a:prstClr val="black"/>
                </a:solidFill>
              </a:rPr>
              <a:t>, </a:t>
            </a:r>
            <a:r>
              <a:rPr lang="hu-HU" sz="1200" dirty="0" err="1">
                <a:solidFill>
                  <a:prstClr val="black"/>
                </a:solidFill>
                <a:hlinkClick r:id="rId111"/>
              </a:rPr>
              <a:t>Gigante</a:t>
            </a:r>
            <a:r>
              <a:rPr lang="hu-HU" sz="1200" dirty="0">
                <a:solidFill>
                  <a:prstClr val="black"/>
                </a:solidFill>
                <a:hlinkClick r:id="rId111"/>
              </a:rPr>
              <a:t> B</a:t>
            </a:r>
            <a:r>
              <a:rPr lang="hu-HU" sz="1200" dirty="0">
                <a:solidFill>
                  <a:prstClr val="black"/>
                </a:solidFill>
              </a:rPr>
              <a:t>, </a:t>
            </a:r>
            <a:r>
              <a:rPr lang="hu-HU" sz="1200" dirty="0" err="1">
                <a:solidFill>
                  <a:prstClr val="black"/>
                </a:solidFill>
                <a:hlinkClick r:id="rId112"/>
              </a:rPr>
              <a:t>Giulianini</a:t>
            </a:r>
            <a:r>
              <a:rPr lang="hu-HU" sz="1200" dirty="0">
                <a:solidFill>
                  <a:prstClr val="black"/>
                </a:solidFill>
                <a:hlinkClick r:id="rId112"/>
              </a:rPr>
              <a:t> F</a:t>
            </a:r>
            <a:r>
              <a:rPr lang="hu-HU" sz="1200" dirty="0">
                <a:solidFill>
                  <a:prstClr val="black"/>
                </a:solidFill>
              </a:rPr>
              <a:t>, </a:t>
            </a:r>
            <a:r>
              <a:rPr lang="hu-HU" sz="1200" dirty="0" err="1">
                <a:solidFill>
                  <a:prstClr val="black"/>
                </a:solidFill>
                <a:hlinkClick r:id="rId113"/>
              </a:rPr>
              <a:t>Goel</a:t>
            </a:r>
            <a:r>
              <a:rPr lang="hu-HU" sz="1200" dirty="0">
                <a:solidFill>
                  <a:prstClr val="black"/>
                </a:solidFill>
                <a:hlinkClick r:id="rId113"/>
              </a:rPr>
              <a:t> A</a:t>
            </a:r>
            <a:r>
              <a:rPr lang="hu-HU" sz="1200" dirty="0">
                <a:solidFill>
                  <a:prstClr val="black"/>
                </a:solidFill>
              </a:rPr>
              <a:t>, </a:t>
            </a:r>
            <a:r>
              <a:rPr lang="hu-HU" sz="1200" dirty="0" err="1">
                <a:solidFill>
                  <a:prstClr val="black"/>
                </a:solidFill>
                <a:hlinkClick r:id="rId114"/>
              </a:rPr>
              <a:t>Goodall</a:t>
            </a:r>
            <a:r>
              <a:rPr lang="hu-HU" sz="1200" dirty="0">
                <a:solidFill>
                  <a:prstClr val="black"/>
                </a:solidFill>
                <a:hlinkClick r:id="rId114"/>
              </a:rPr>
              <a:t> AH</a:t>
            </a:r>
            <a:r>
              <a:rPr lang="hu-HU" sz="1200" dirty="0">
                <a:solidFill>
                  <a:prstClr val="black"/>
                </a:solidFill>
              </a:rPr>
              <a:t>, </a:t>
            </a:r>
            <a:r>
              <a:rPr lang="hu-HU" sz="1200" dirty="0" err="1">
                <a:solidFill>
                  <a:prstClr val="black"/>
                </a:solidFill>
                <a:hlinkClick r:id="rId115"/>
              </a:rPr>
              <a:t>Goodarzi</a:t>
            </a:r>
            <a:r>
              <a:rPr lang="hu-HU" sz="1200" dirty="0">
                <a:solidFill>
                  <a:prstClr val="black"/>
                </a:solidFill>
                <a:hlinkClick r:id="rId115"/>
              </a:rPr>
              <a:t> MO</a:t>
            </a:r>
            <a:r>
              <a:rPr lang="hu-HU" sz="1200" dirty="0">
                <a:solidFill>
                  <a:prstClr val="black"/>
                </a:solidFill>
              </a:rPr>
              <a:t>, </a:t>
            </a:r>
            <a:r>
              <a:rPr lang="hu-HU" sz="1200" dirty="0" err="1">
                <a:solidFill>
                  <a:prstClr val="black"/>
                </a:solidFill>
                <a:hlinkClick r:id="rId116"/>
              </a:rPr>
              <a:t>Gorski</a:t>
            </a:r>
            <a:r>
              <a:rPr lang="hu-HU" sz="1200" dirty="0">
                <a:solidFill>
                  <a:prstClr val="black"/>
                </a:solidFill>
                <a:hlinkClick r:id="rId116"/>
              </a:rPr>
              <a:t> M</a:t>
            </a:r>
            <a:r>
              <a:rPr lang="hu-HU" sz="1200" dirty="0">
                <a:solidFill>
                  <a:prstClr val="black"/>
                </a:solidFill>
              </a:rPr>
              <a:t>, </a:t>
            </a:r>
            <a:r>
              <a:rPr lang="hu-HU" sz="1200" dirty="0" err="1">
                <a:solidFill>
                  <a:prstClr val="black"/>
                </a:solidFill>
                <a:hlinkClick r:id="rId117"/>
              </a:rPr>
              <a:t>Gräßler</a:t>
            </a:r>
            <a:r>
              <a:rPr lang="hu-HU" sz="1200" dirty="0">
                <a:solidFill>
                  <a:prstClr val="black"/>
                </a:solidFill>
                <a:hlinkClick r:id="rId117"/>
              </a:rPr>
              <a:t> J</a:t>
            </a:r>
            <a:r>
              <a:rPr lang="hu-HU" sz="1200" dirty="0">
                <a:solidFill>
                  <a:prstClr val="black"/>
                </a:solidFill>
              </a:rPr>
              <a:t>, </a:t>
            </a:r>
            <a:r>
              <a:rPr lang="hu-HU" sz="1200" dirty="0" err="1">
                <a:solidFill>
                  <a:prstClr val="black"/>
                </a:solidFill>
                <a:hlinkClick r:id="rId118"/>
              </a:rPr>
              <a:t>Groves</a:t>
            </a:r>
            <a:r>
              <a:rPr lang="hu-HU" sz="1200" dirty="0">
                <a:solidFill>
                  <a:prstClr val="black"/>
                </a:solidFill>
                <a:hlinkClick r:id="rId118"/>
              </a:rPr>
              <a:t> CJ</a:t>
            </a:r>
            <a:r>
              <a:rPr lang="hu-HU" sz="1200" dirty="0">
                <a:solidFill>
                  <a:prstClr val="black"/>
                </a:solidFill>
              </a:rPr>
              <a:t>, </a:t>
            </a:r>
            <a:r>
              <a:rPr lang="hu-HU" sz="1200" dirty="0" err="1">
                <a:solidFill>
                  <a:prstClr val="black"/>
                </a:solidFill>
                <a:hlinkClick r:id="rId119"/>
              </a:rPr>
              <a:t>Gudnason</a:t>
            </a:r>
            <a:r>
              <a:rPr lang="hu-HU" sz="1200" dirty="0">
                <a:solidFill>
                  <a:prstClr val="black"/>
                </a:solidFill>
                <a:hlinkClick r:id="rId119"/>
              </a:rPr>
              <a:t> V</a:t>
            </a:r>
            <a:r>
              <a:rPr lang="hu-HU" sz="1200" dirty="0">
                <a:solidFill>
                  <a:prstClr val="black"/>
                </a:solidFill>
              </a:rPr>
              <a:t>, </a:t>
            </a:r>
            <a:r>
              <a:rPr lang="hu-HU" sz="1200" dirty="0" err="1">
                <a:solidFill>
                  <a:prstClr val="black"/>
                </a:solidFill>
                <a:hlinkClick r:id="rId120"/>
              </a:rPr>
              <a:t>Gyllensten</a:t>
            </a:r>
            <a:r>
              <a:rPr lang="hu-HU" sz="1200" dirty="0">
                <a:solidFill>
                  <a:prstClr val="black"/>
                </a:solidFill>
                <a:hlinkClick r:id="rId120"/>
              </a:rPr>
              <a:t> U</a:t>
            </a:r>
            <a:r>
              <a:rPr lang="hu-HU" sz="1200" dirty="0">
                <a:solidFill>
                  <a:prstClr val="black"/>
                </a:solidFill>
              </a:rPr>
              <a:t>, </a:t>
            </a:r>
            <a:r>
              <a:rPr lang="hu-HU" sz="1200" dirty="0" err="1">
                <a:solidFill>
                  <a:prstClr val="black"/>
                </a:solidFill>
                <a:hlinkClick r:id="rId121"/>
              </a:rPr>
              <a:t>Hallmans</a:t>
            </a:r>
            <a:r>
              <a:rPr lang="hu-HU" sz="1200" dirty="0">
                <a:solidFill>
                  <a:prstClr val="black"/>
                </a:solidFill>
                <a:hlinkClick r:id="rId121"/>
              </a:rPr>
              <a:t> G</a:t>
            </a:r>
            <a:r>
              <a:rPr lang="hu-HU" sz="1200" dirty="0">
                <a:solidFill>
                  <a:prstClr val="black"/>
                </a:solidFill>
              </a:rPr>
              <a:t>, </a:t>
            </a:r>
            <a:r>
              <a:rPr lang="hu-HU" sz="1200" dirty="0" err="1">
                <a:solidFill>
                  <a:prstClr val="black"/>
                </a:solidFill>
                <a:hlinkClick r:id="rId122"/>
              </a:rPr>
              <a:t>Hartikainen</a:t>
            </a:r>
            <a:r>
              <a:rPr lang="hu-HU" sz="1200" dirty="0">
                <a:solidFill>
                  <a:prstClr val="black"/>
                </a:solidFill>
                <a:hlinkClick r:id="rId122"/>
              </a:rPr>
              <a:t> AL</a:t>
            </a:r>
            <a:r>
              <a:rPr lang="hu-HU" sz="1200" dirty="0">
                <a:solidFill>
                  <a:prstClr val="black"/>
                </a:solidFill>
              </a:rPr>
              <a:t>, </a:t>
            </a:r>
            <a:r>
              <a:rPr lang="hu-HU" sz="1200" dirty="0" err="1">
                <a:solidFill>
                  <a:prstClr val="black"/>
                </a:solidFill>
                <a:hlinkClick r:id="rId123"/>
              </a:rPr>
              <a:t>Hassinen</a:t>
            </a:r>
            <a:r>
              <a:rPr lang="hu-HU" sz="1200" dirty="0">
                <a:solidFill>
                  <a:prstClr val="black"/>
                </a:solidFill>
                <a:hlinkClick r:id="rId123"/>
              </a:rPr>
              <a:t> M</a:t>
            </a:r>
            <a:r>
              <a:rPr lang="hu-HU" sz="1200" dirty="0">
                <a:solidFill>
                  <a:prstClr val="black"/>
                </a:solidFill>
              </a:rPr>
              <a:t>, </a:t>
            </a:r>
            <a:r>
              <a:rPr lang="hu-HU" sz="1200" dirty="0" err="1">
                <a:solidFill>
                  <a:prstClr val="black"/>
                </a:solidFill>
                <a:hlinkClick r:id="rId124"/>
              </a:rPr>
              <a:t>Havulinna</a:t>
            </a:r>
            <a:r>
              <a:rPr lang="hu-HU" sz="1200" dirty="0">
                <a:solidFill>
                  <a:prstClr val="black"/>
                </a:solidFill>
                <a:hlinkClick r:id="rId124"/>
              </a:rPr>
              <a:t> AS</a:t>
            </a:r>
            <a:r>
              <a:rPr lang="hu-HU" sz="1200" dirty="0">
                <a:solidFill>
                  <a:prstClr val="black"/>
                </a:solidFill>
              </a:rPr>
              <a:t>, </a:t>
            </a:r>
            <a:r>
              <a:rPr lang="hu-HU" sz="1200" dirty="0" err="1">
                <a:solidFill>
                  <a:prstClr val="black"/>
                </a:solidFill>
                <a:hlinkClick r:id="rId125"/>
              </a:rPr>
              <a:t>Hayward</a:t>
            </a:r>
            <a:r>
              <a:rPr lang="hu-HU" sz="1200" dirty="0">
                <a:solidFill>
                  <a:prstClr val="black"/>
                </a:solidFill>
                <a:hlinkClick r:id="rId125"/>
              </a:rPr>
              <a:t> C</a:t>
            </a:r>
            <a:r>
              <a:rPr lang="hu-HU" sz="1200" dirty="0">
                <a:solidFill>
                  <a:prstClr val="black"/>
                </a:solidFill>
              </a:rPr>
              <a:t>, </a:t>
            </a:r>
            <a:r>
              <a:rPr lang="hu-HU" sz="1200" dirty="0" err="1">
                <a:solidFill>
                  <a:prstClr val="black"/>
                </a:solidFill>
                <a:hlinkClick r:id="rId126"/>
              </a:rPr>
              <a:t>Hercberg</a:t>
            </a:r>
            <a:r>
              <a:rPr lang="hu-HU" sz="1200" dirty="0">
                <a:solidFill>
                  <a:prstClr val="black"/>
                </a:solidFill>
                <a:hlinkClick r:id="rId126"/>
              </a:rPr>
              <a:t> S</a:t>
            </a:r>
            <a:r>
              <a:rPr lang="hu-HU" sz="1200" dirty="0">
                <a:solidFill>
                  <a:prstClr val="black"/>
                </a:solidFill>
              </a:rPr>
              <a:t>, </a:t>
            </a:r>
            <a:r>
              <a:rPr lang="hu-HU" sz="1200" dirty="0" err="1">
                <a:solidFill>
                  <a:prstClr val="black"/>
                </a:solidFill>
                <a:hlinkClick r:id="rId127"/>
              </a:rPr>
              <a:t>Herzig</a:t>
            </a:r>
            <a:r>
              <a:rPr lang="hu-HU" sz="1200" dirty="0">
                <a:solidFill>
                  <a:prstClr val="black"/>
                </a:solidFill>
                <a:hlinkClick r:id="rId127"/>
              </a:rPr>
              <a:t> KH</a:t>
            </a:r>
            <a:r>
              <a:rPr lang="hu-HU" sz="1200" dirty="0">
                <a:solidFill>
                  <a:prstClr val="black"/>
                </a:solidFill>
              </a:rPr>
              <a:t>, </a:t>
            </a:r>
            <a:r>
              <a:rPr lang="hu-HU" sz="1200" dirty="0" err="1">
                <a:solidFill>
                  <a:prstClr val="black"/>
                </a:solidFill>
                <a:hlinkClick r:id="rId128"/>
              </a:rPr>
              <a:t>Hicks</a:t>
            </a:r>
            <a:r>
              <a:rPr lang="hu-HU" sz="1200" dirty="0">
                <a:solidFill>
                  <a:prstClr val="black"/>
                </a:solidFill>
                <a:hlinkClick r:id="rId128"/>
              </a:rPr>
              <a:t> AA</a:t>
            </a:r>
            <a:r>
              <a:rPr lang="hu-HU" sz="1200" dirty="0">
                <a:solidFill>
                  <a:prstClr val="black"/>
                </a:solidFill>
              </a:rPr>
              <a:t>, </a:t>
            </a:r>
            <a:r>
              <a:rPr lang="hu-HU" sz="1200" dirty="0" err="1">
                <a:solidFill>
                  <a:prstClr val="black"/>
                </a:solidFill>
                <a:hlinkClick r:id="rId129"/>
              </a:rPr>
              <a:t>Hingorani</a:t>
            </a:r>
            <a:r>
              <a:rPr lang="hu-HU" sz="1200" dirty="0">
                <a:solidFill>
                  <a:prstClr val="black"/>
                </a:solidFill>
                <a:hlinkClick r:id="rId129"/>
              </a:rPr>
              <a:t> AD</a:t>
            </a:r>
            <a:r>
              <a:rPr lang="hu-HU" sz="1200" dirty="0">
                <a:solidFill>
                  <a:prstClr val="black"/>
                </a:solidFill>
              </a:rPr>
              <a:t>, </a:t>
            </a:r>
            <a:r>
              <a:rPr lang="hu-HU" sz="1200" dirty="0" err="1">
                <a:solidFill>
                  <a:prstClr val="black"/>
                </a:solidFill>
                <a:hlinkClick r:id="rId130"/>
              </a:rPr>
              <a:t>Hirschhorn</a:t>
            </a:r>
            <a:r>
              <a:rPr lang="hu-HU" sz="1200" dirty="0">
                <a:solidFill>
                  <a:prstClr val="black"/>
                </a:solidFill>
                <a:hlinkClick r:id="rId130"/>
              </a:rPr>
              <a:t> JN</a:t>
            </a:r>
            <a:r>
              <a:rPr lang="hu-HU" sz="1200" dirty="0">
                <a:solidFill>
                  <a:prstClr val="black"/>
                </a:solidFill>
              </a:rPr>
              <a:t>, </a:t>
            </a:r>
            <a:r>
              <a:rPr lang="hu-HU" sz="1200" dirty="0" err="1">
                <a:solidFill>
                  <a:prstClr val="black"/>
                </a:solidFill>
                <a:hlinkClick r:id="rId131"/>
              </a:rPr>
              <a:t>Hofman</a:t>
            </a:r>
            <a:r>
              <a:rPr lang="hu-HU" sz="1200" dirty="0">
                <a:solidFill>
                  <a:prstClr val="black"/>
                </a:solidFill>
                <a:hlinkClick r:id="rId131"/>
              </a:rPr>
              <a:t> A</a:t>
            </a:r>
            <a:r>
              <a:rPr lang="hu-HU" sz="1200" dirty="0">
                <a:solidFill>
                  <a:prstClr val="black"/>
                </a:solidFill>
              </a:rPr>
              <a:t>, </a:t>
            </a:r>
            <a:r>
              <a:rPr lang="hu-HU" sz="1200" dirty="0" err="1">
                <a:solidFill>
                  <a:prstClr val="black"/>
                </a:solidFill>
                <a:hlinkClick r:id="rId132"/>
              </a:rPr>
              <a:t>Holmen</a:t>
            </a:r>
            <a:r>
              <a:rPr lang="hu-HU" sz="1200" dirty="0">
                <a:solidFill>
                  <a:prstClr val="black"/>
                </a:solidFill>
                <a:hlinkClick r:id="rId132"/>
              </a:rPr>
              <a:t> J</a:t>
            </a:r>
            <a:r>
              <a:rPr lang="hu-HU" sz="1200" dirty="0">
                <a:solidFill>
                  <a:prstClr val="black"/>
                </a:solidFill>
              </a:rPr>
              <a:t>, </a:t>
            </a:r>
            <a:r>
              <a:rPr lang="hu-HU" sz="1200" dirty="0" err="1">
                <a:solidFill>
                  <a:prstClr val="black"/>
                </a:solidFill>
                <a:hlinkClick r:id="rId133"/>
              </a:rPr>
              <a:t>Holmen</a:t>
            </a:r>
            <a:r>
              <a:rPr lang="hu-HU" sz="1200" dirty="0">
                <a:solidFill>
                  <a:prstClr val="black"/>
                </a:solidFill>
                <a:hlinkClick r:id="rId133"/>
              </a:rPr>
              <a:t> OL</a:t>
            </a:r>
            <a:r>
              <a:rPr lang="hu-HU" sz="1200" dirty="0">
                <a:solidFill>
                  <a:prstClr val="black"/>
                </a:solidFill>
              </a:rPr>
              <a:t>, </a:t>
            </a:r>
            <a:r>
              <a:rPr lang="hu-HU" sz="1200" dirty="0" err="1">
                <a:solidFill>
                  <a:prstClr val="black"/>
                </a:solidFill>
                <a:hlinkClick r:id="rId134"/>
              </a:rPr>
              <a:t>Hottenga</a:t>
            </a:r>
            <a:r>
              <a:rPr lang="hu-HU" sz="1200" dirty="0">
                <a:solidFill>
                  <a:prstClr val="black"/>
                </a:solidFill>
                <a:hlinkClick r:id="rId134"/>
              </a:rPr>
              <a:t> JJ</a:t>
            </a:r>
            <a:r>
              <a:rPr lang="hu-HU" sz="1200" dirty="0">
                <a:solidFill>
                  <a:prstClr val="black"/>
                </a:solidFill>
              </a:rPr>
              <a:t>, </a:t>
            </a:r>
            <a:r>
              <a:rPr lang="hu-HU" sz="1200" dirty="0">
                <a:solidFill>
                  <a:prstClr val="black"/>
                </a:solidFill>
                <a:hlinkClick r:id="rId135"/>
              </a:rPr>
              <a:t>Howard P</a:t>
            </a:r>
            <a:r>
              <a:rPr lang="hu-HU" sz="1200" dirty="0">
                <a:solidFill>
                  <a:prstClr val="black"/>
                </a:solidFill>
              </a:rPr>
              <a:t>, </a:t>
            </a:r>
            <a:r>
              <a:rPr lang="hu-HU" sz="1200" dirty="0" err="1">
                <a:solidFill>
                  <a:prstClr val="black"/>
                </a:solidFill>
                <a:hlinkClick r:id="rId136"/>
              </a:rPr>
              <a:t>Hsiung</a:t>
            </a:r>
            <a:r>
              <a:rPr lang="hu-HU" sz="1200" dirty="0">
                <a:solidFill>
                  <a:prstClr val="black"/>
                </a:solidFill>
                <a:hlinkClick r:id="rId136"/>
              </a:rPr>
              <a:t> CA</a:t>
            </a:r>
            <a:r>
              <a:rPr lang="hu-HU" sz="1200" dirty="0">
                <a:solidFill>
                  <a:prstClr val="black"/>
                </a:solidFill>
              </a:rPr>
              <a:t>, </a:t>
            </a:r>
            <a:r>
              <a:rPr lang="hu-HU" sz="1200" dirty="0">
                <a:solidFill>
                  <a:prstClr val="black"/>
                </a:solidFill>
                <a:hlinkClick r:id="rId137"/>
              </a:rPr>
              <a:t>Hunt SC</a:t>
            </a:r>
            <a:r>
              <a:rPr lang="hu-HU" sz="1200" dirty="0">
                <a:solidFill>
                  <a:prstClr val="black"/>
                </a:solidFill>
              </a:rPr>
              <a:t>, </a:t>
            </a:r>
            <a:r>
              <a:rPr lang="hu-HU" sz="1200" dirty="0" err="1">
                <a:solidFill>
                  <a:prstClr val="black"/>
                </a:solidFill>
                <a:hlinkClick r:id="rId138"/>
              </a:rPr>
              <a:t>Ikram</a:t>
            </a:r>
            <a:r>
              <a:rPr lang="hu-HU" sz="1200" dirty="0">
                <a:solidFill>
                  <a:prstClr val="black"/>
                </a:solidFill>
                <a:hlinkClick r:id="rId138"/>
              </a:rPr>
              <a:t> MA</a:t>
            </a:r>
            <a:r>
              <a:rPr lang="hu-HU" sz="1200" dirty="0">
                <a:solidFill>
                  <a:prstClr val="black"/>
                </a:solidFill>
              </a:rPr>
              <a:t>, </a:t>
            </a:r>
            <a:r>
              <a:rPr lang="hu-HU" sz="1200" dirty="0" err="1">
                <a:solidFill>
                  <a:prstClr val="black"/>
                </a:solidFill>
                <a:hlinkClick r:id="rId139"/>
              </a:rPr>
              <a:t>Illig</a:t>
            </a:r>
            <a:r>
              <a:rPr lang="hu-HU" sz="1200" dirty="0">
                <a:solidFill>
                  <a:prstClr val="black"/>
                </a:solidFill>
                <a:hlinkClick r:id="rId139"/>
              </a:rPr>
              <a:t> T</a:t>
            </a:r>
            <a:r>
              <a:rPr lang="hu-HU" sz="1200" dirty="0">
                <a:solidFill>
                  <a:prstClr val="black"/>
                </a:solidFill>
              </a:rPr>
              <a:t>, </a:t>
            </a:r>
            <a:r>
              <a:rPr lang="hu-HU" sz="1200" dirty="0" err="1">
                <a:solidFill>
                  <a:prstClr val="black"/>
                </a:solidFill>
                <a:hlinkClick r:id="rId140"/>
              </a:rPr>
              <a:t>Iribarren</a:t>
            </a:r>
            <a:r>
              <a:rPr lang="hu-HU" sz="1200" dirty="0">
                <a:solidFill>
                  <a:prstClr val="black"/>
                </a:solidFill>
                <a:hlinkClick r:id="rId140"/>
              </a:rPr>
              <a:t> C</a:t>
            </a:r>
            <a:r>
              <a:rPr lang="hu-HU" sz="1200" dirty="0">
                <a:solidFill>
                  <a:prstClr val="black"/>
                </a:solidFill>
              </a:rPr>
              <a:t>, </a:t>
            </a:r>
            <a:r>
              <a:rPr lang="hu-HU" sz="1200" dirty="0">
                <a:solidFill>
                  <a:prstClr val="black"/>
                </a:solidFill>
                <a:hlinkClick r:id="rId141"/>
              </a:rPr>
              <a:t>Jensen RA</a:t>
            </a:r>
            <a:r>
              <a:rPr lang="hu-HU" sz="1200" dirty="0">
                <a:solidFill>
                  <a:prstClr val="black"/>
                </a:solidFill>
              </a:rPr>
              <a:t>, </a:t>
            </a:r>
            <a:r>
              <a:rPr lang="hu-HU" sz="1200" dirty="0" err="1">
                <a:solidFill>
                  <a:prstClr val="black"/>
                </a:solidFill>
                <a:hlinkClick r:id="rId142"/>
              </a:rPr>
              <a:t>Kähönen</a:t>
            </a:r>
            <a:r>
              <a:rPr lang="hu-HU" sz="1200" dirty="0">
                <a:solidFill>
                  <a:prstClr val="black"/>
                </a:solidFill>
                <a:hlinkClick r:id="rId142"/>
              </a:rPr>
              <a:t> M</a:t>
            </a:r>
            <a:r>
              <a:rPr lang="hu-HU" sz="1200" dirty="0">
                <a:solidFill>
                  <a:prstClr val="black"/>
                </a:solidFill>
              </a:rPr>
              <a:t>, </a:t>
            </a:r>
            <a:r>
              <a:rPr lang="hu-HU" sz="1200" dirty="0" err="1">
                <a:solidFill>
                  <a:prstClr val="black"/>
                </a:solidFill>
                <a:hlinkClick r:id="rId143"/>
              </a:rPr>
              <a:t>Kang</a:t>
            </a:r>
            <a:r>
              <a:rPr lang="hu-HU" sz="1200" dirty="0">
                <a:solidFill>
                  <a:prstClr val="black"/>
                </a:solidFill>
                <a:hlinkClick r:id="rId143"/>
              </a:rPr>
              <a:t> HM</a:t>
            </a:r>
            <a:r>
              <a:rPr lang="hu-HU" sz="1200" dirty="0">
                <a:solidFill>
                  <a:prstClr val="black"/>
                </a:solidFill>
              </a:rPr>
              <a:t>, </a:t>
            </a:r>
            <a:r>
              <a:rPr lang="hu-HU" sz="1200" dirty="0" err="1">
                <a:solidFill>
                  <a:prstClr val="black"/>
                </a:solidFill>
                <a:hlinkClick r:id="rId144"/>
              </a:rPr>
              <a:t>Kathiresan</a:t>
            </a:r>
            <a:r>
              <a:rPr lang="hu-HU" sz="1200" dirty="0">
                <a:solidFill>
                  <a:prstClr val="black"/>
                </a:solidFill>
                <a:hlinkClick r:id="rId144"/>
              </a:rPr>
              <a:t> S</a:t>
            </a:r>
            <a:r>
              <a:rPr lang="hu-HU" sz="1200" dirty="0">
                <a:solidFill>
                  <a:prstClr val="black"/>
                </a:solidFill>
              </a:rPr>
              <a:t>, </a:t>
            </a:r>
            <a:r>
              <a:rPr lang="hu-HU" sz="1200" dirty="0" err="1">
                <a:solidFill>
                  <a:prstClr val="black"/>
                </a:solidFill>
                <a:hlinkClick r:id="rId145"/>
              </a:rPr>
              <a:t>Keating</a:t>
            </a:r>
            <a:r>
              <a:rPr lang="hu-HU" sz="1200" dirty="0">
                <a:solidFill>
                  <a:prstClr val="black"/>
                </a:solidFill>
                <a:hlinkClick r:id="rId145"/>
              </a:rPr>
              <a:t> BJ</a:t>
            </a:r>
            <a:r>
              <a:rPr lang="hu-HU" sz="1200" dirty="0">
                <a:solidFill>
                  <a:prstClr val="black"/>
                </a:solidFill>
              </a:rPr>
              <a:t>, </a:t>
            </a:r>
            <a:r>
              <a:rPr lang="hu-HU" sz="1200" dirty="0" err="1">
                <a:solidFill>
                  <a:prstClr val="black"/>
                </a:solidFill>
                <a:hlinkClick r:id="rId146"/>
              </a:rPr>
              <a:t>Khaw</a:t>
            </a:r>
            <a:r>
              <a:rPr lang="hu-HU" sz="1200" dirty="0">
                <a:solidFill>
                  <a:prstClr val="black"/>
                </a:solidFill>
                <a:hlinkClick r:id="rId146"/>
              </a:rPr>
              <a:t> KT</a:t>
            </a:r>
            <a:r>
              <a:rPr lang="hu-HU" sz="1200" dirty="0">
                <a:solidFill>
                  <a:prstClr val="black"/>
                </a:solidFill>
              </a:rPr>
              <a:t>, </a:t>
            </a:r>
            <a:r>
              <a:rPr lang="hu-HU" sz="1200" dirty="0">
                <a:solidFill>
                  <a:prstClr val="black"/>
                </a:solidFill>
                <a:hlinkClick r:id="rId147"/>
              </a:rPr>
              <a:t>Kim YK</a:t>
            </a:r>
            <a:r>
              <a:rPr lang="hu-HU" sz="1200" dirty="0">
                <a:solidFill>
                  <a:prstClr val="black"/>
                </a:solidFill>
              </a:rPr>
              <a:t>, </a:t>
            </a:r>
            <a:r>
              <a:rPr lang="hu-HU" sz="1200" dirty="0">
                <a:solidFill>
                  <a:prstClr val="black"/>
                </a:solidFill>
                <a:hlinkClick r:id="rId148"/>
              </a:rPr>
              <a:t>Kim E</a:t>
            </a:r>
            <a:r>
              <a:rPr lang="hu-HU" sz="1200" dirty="0">
                <a:solidFill>
                  <a:prstClr val="black"/>
                </a:solidFill>
              </a:rPr>
              <a:t>, </a:t>
            </a:r>
            <a:r>
              <a:rPr lang="hu-HU" sz="1200" dirty="0" err="1">
                <a:solidFill>
                  <a:prstClr val="black"/>
                </a:solidFill>
                <a:hlinkClick r:id="rId149"/>
              </a:rPr>
              <a:t>Kivimaki</a:t>
            </a:r>
            <a:r>
              <a:rPr lang="hu-HU" sz="1200" dirty="0">
                <a:solidFill>
                  <a:prstClr val="black"/>
                </a:solidFill>
                <a:hlinkClick r:id="rId149"/>
              </a:rPr>
              <a:t> M</a:t>
            </a:r>
            <a:r>
              <a:rPr lang="hu-HU" sz="1200" dirty="0">
                <a:solidFill>
                  <a:prstClr val="black"/>
                </a:solidFill>
              </a:rPr>
              <a:t>, </a:t>
            </a:r>
            <a:r>
              <a:rPr lang="hu-HU" sz="1200" dirty="0" err="1">
                <a:solidFill>
                  <a:prstClr val="black"/>
                </a:solidFill>
                <a:hlinkClick r:id="rId150"/>
              </a:rPr>
              <a:t>Klopp</a:t>
            </a:r>
            <a:r>
              <a:rPr lang="hu-HU" sz="1200" dirty="0">
                <a:solidFill>
                  <a:prstClr val="black"/>
                </a:solidFill>
                <a:hlinkClick r:id="rId150"/>
              </a:rPr>
              <a:t> N</a:t>
            </a:r>
            <a:r>
              <a:rPr lang="hu-HU" sz="1200" dirty="0">
                <a:solidFill>
                  <a:prstClr val="black"/>
                </a:solidFill>
              </a:rPr>
              <a:t>, </a:t>
            </a:r>
            <a:r>
              <a:rPr lang="hu-HU" sz="1200" dirty="0" err="1">
                <a:solidFill>
                  <a:prstClr val="black"/>
                </a:solidFill>
                <a:hlinkClick r:id="rId151"/>
              </a:rPr>
              <a:t>Kolovou</a:t>
            </a:r>
            <a:r>
              <a:rPr lang="hu-HU" sz="1200" dirty="0">
                <a:solidFill>
                  <a:prstClr val="black"/>
                </a:solidFill>
                <a:hlinkClick r:id="rId151"/>
              </a:rPr>
              <a:t> G</a:t>
            </a:r>
            <a:r>
              <a:rPr lang="hu-HU" sz="1200" dirty="0">
                <a:solidFill>
                  <a:prstClr val="black"/>
                </a:solidFill>
              </a:rPr>
              <a:t>, </a:t>
            </a:r>
            <a:r>
              <a:rPr lang="hu-HU" sz="1200" dirty="0" err="1">
                <a:solidFill>
                  <a:prstClr val="black"/>
                </a:solidFill>
                <a:hlinkClick r:id="rId152"/>
              </a:rPr>
              <a:t>Komulainen</a:t>
            </a:r>
            <a:r>
              <a:rPr lang="hu-HU" sz="1200" dirty="0">
                <a:solidFill>
                  <a:prstClr val="black"/>
                </a:solidFill>
                <a:hlinkClick r:id="rId152"/>
              </a:rPr>
              <a:t> P</a:t>
            </a:r>
            <a:r>
              <a:rPr lang="hu-HU" sz="1200" dirty="0">
                <a:solidFill>
                  <a:prstClr val="black"/>
                </a:solidFill>
              </a:rPr>
              <a:t>, </a:t>
            </a:r>
            <a:r>
              <a:rPr lang="hu-HU" sz="1200" dirty="0" err="1">
                <a:solidFill>
                  <a:prstClr val="black"/>
                </a:solidFill>
                <a:hlinkClick r:id="rId153"/>
              </a:rPr>
              <a:t>Kooner</a:t>
            </a:r>
            <a:r>
              <a:rPr lang="hu-HU" sz="1200" dirty="0">
                <a:solidFill>
                  <a:prstClr val="black"/>
                </a:solidFill>
                <a:hlinkClick r:id="rId153"/>
              </a:rPr>
              <a:t> JS</a:t>
            </a:r>
            <a:r>
              <a:rPr lang="hu-HU" sz="1200" dirty="0">
                <a:solidFill>
                  <a:prstClr val="black"/>
                </a:solidFill>
              </a:rPr>
              <a:t>, </a:t>
            </a:r>
            <a:r>
              <a:rPr lang="hu-HU" sz="1200" dirty="0" err="1">
                <a:solidFill>
                  <a:prstClr val="black"/>
                </a:solidFill>
                <a:hlinkClick r:id="rId154"/>
              </a:rPr>
              <a:t>Kosova</a:t>
            </a:r>
            <a:r>
              <a:rPr lang="hu-HU" sz="1200" dirty="0">
                <a:solidFill>
                  <a:prstClr val="black"/>
                </a:solidFill>
                <a:hlinkClick r:id="rId154"/>
              </a:rPr>
              <a:t> G</a:t>
            </a:r>
            <a:r>
              <a:rPr lang="hu-HU" sz="1200" dirty="0">
                <a:solidFill>
                  <a:prstClr val="black"/>
                </a:solidFill>
              </a:rPr>
              <a:t>, </a:t>
            </a:r>
            <a:r>
              <a:rPr lang="hu-HU" sz="1200" dirty="0" err="1">
                <a:solidFill>
                  <a:prstClr val="black"/>
                </a:solidFill>
                <a:hlinkClick r:id="rId155"/>
              </a:rPr>
              <a:t>Krauss</a:t>
            </a:r>
            <a:r>
              <a:rPr lang="hu-HU" sz="1200" dirty="0">
                <a:solidFill>
                  <a:prstClr val="black"/>
                </a:solidFill>
                <a:hlinkClick r:id="rId155"/>
              </a:rPr>
              <a:t> RM</a:t>
            </a:r>
            <a:r>
              <a:rPr lang="hu-HU" sz="1200" dirty="0">
                <a:solidFill>
                  <a:prstClr val="black"/>
                </a:solidFill>
              </a:rPr>
              <a:t>, </a:t>
            </a:r>
            <a:r>
              <a:rPr lang="hu-HU" sz="1200" dirty="0" err="1">
                <a:solidFill>
                  <a:prstClr val="black"/>
                </a:solidFill>
                <a:hlinkClick r:id="rId156"/>
              </a:rPr>
              <a:t>Kuh</a:t>
            </a:r>
            <a:r>
              <a:rPr lang="hu-HU" sz="1200" dirty="0">
                <a:solidFill>
                  <a:prstClr val="black"/>
                </a:solidFill>
                <a:hlinkClick r:id="rId156"/>
              </a:rPr>
              <a:t> D</a:t>
            </a:r>
            <a:r>
              <a:rPr lang="hu-HU" sz="1200" dirty="0">
                <a:solidFill>
                  <a:prstClr val="black"/>
                </a:solidFill>
              </a:rPr>
              <a:t>, </a:t>
            </a:r>
            <a:r>
              <a:rPr lang="hu-HU" sz="1200" dirty="0" err="1">
                <a:solidFill>
                  <a:prstClr val="black"/>
                </a:solidFill>
                <a:hlinkClick r:id="rId157"/>
              </a:rPr>
              <a:t>Kutalik</a:t>
            </a:r>
            <a:r>
              <a:rPr lang="hu-HU" sz="1200" dirty="0">
                <a:solidFill>
                  <a:prstClr val="black"/>
                </a:solidFill>
                <a:hlinkClick r:id="rId157"/>
              </a:rPr>
              <a:t> Z</a:t>
            </a:r>
            <a:r>
              <a:rPr lang="hu-HU" sz="1200" dirty="0">
                <a:solidFill>
                  <a:prstClr val="black"/>
                </a:solidFill>
              </a:rPr>
              <a:t>, </a:t>
            </a:r>
            <a:r>
              <a:rPr lang="hu-HU" sz="1200" dirty="0" err="1">
                <a:solidFill>
                  <a:prstClr val="black"/>
                </a:solidFill>
                <a:hlinkClick r:id="rId158"/>
              </a:rPr>
              <a:t>Kuusisto</a:t>
            </a:r>
            <a:r>
              <a:rPr lang="hu-HU" sz="1200" dirty="0">
                <a:solidFill>
                  <a:prstClr val="black"/>
                </a:solidFill>
                <a:hlinkClick r:id="rId158"/>
              </a:rPr>
              <a:t> J</a:t>
            </a:r>
            <a:r>
              <a:rPr lang="hu-HU" sz="1200" dirty="0">
                <a:solidFill>
                  <a:prstClr val="black"/>
                </a:solidFill>
              </a:rPr>
              <a:t>, </a:t>
            </a:r>
            <a:r>
              <a:rPr lang="hu-HU" sz="1200" dirty="0" err="1">
                <a:solidFill>
                  <a:prstClr val="black"/>
                </a:solidFill>
                <a:hlinkClick r:id="rId159"/>
              </a:rPr>
              <a:t>Kvaløy</a:t>
            </a:r>
            <a:r>
              <a:rPr lang="hu-HU" sz="1200" dirty="0">
                <a:solidFill>
                  <a:prstClr val="black"/>
                </a:solidFill>
                <a:hlinkClick r:id="rId159"/>
              </a:rPr>
              <a:t> K</a:t>
            </a:r>
            <a:r>
              <a:rPr lang="hu-HU" sz="1200" dirty="0">
                <a:solidFill>
                  <a:prstClr val="black"/>
                </a:solidFill>
              </a:rPr>
              <a:t>, </a:t>
            </a:r>
            <a:r>
              <a:rPr lang="hu-HU" sz="1200" dirty="0" err="1">
                <a:solidFill>
                  <a:prstClr val="black"/>
                </a:solidFill>
                <a:hlinkClick r:id="rId160"/>
              </a:rPr>
              <a:t>Lakka</a:t>
            </a:r>
            <a:r>
              <a:rPr lang="hu-HU" sz="1200" dirty="0">
                <a:solidFill>
                  <a:prstClr val="black"/>
                </a:solidFill>
                <a:hlinkClick r:id="rId160"/>
              </a:rPr>
              <a:t> TA</a:t>
            </a:r>
            <a:r>
              <a:rPr lang="hu-HU" sz="1200" dirty="0">
                <a:solidFill>
                  <a:prstClr val="black"/>
                </a:solidFill>
              </a:rPr>
              <a:t>, </a:t>
            </a:r>
            <a:r>
              <a:rPr lang="hu-HU" sz="1200" dirty="0">
                <a:solidFill>
                  <a:prstClr val="black"/>
                </a:solidFill>
                <a:hlinkClick r:id="rId161"/>
              </a:rPr>
              <a:t>Lee NR</a:t>
            </a:r>
            <a:r>
              <a:rPr lang="hu-HU" sz="1200" dirty="0">
                <a:solidFill>
                  <a:prstClr val="black"/>
                </a:solidFill>
              </a:rPr>
              <a:t>, </a:t>
            </a:r>
            <a:r>
              <a:rPr lang="hu-HU" sz="1200" dirty="0">
                <a:solidFill>
                  <a:prstClr val="black"/>
                </a:solidFill>
                <a:hlinkClick r:id="rId162"/>
              </a:rPr>
              <a:t>Lee IT</a:t>
            </a:r>
            <a:r>
              <a:rPr lang="hu-HU" sz="1200" dirty="0">
                <a:solidFill>
                  <a:prstClr val="black"/>
                </a:solidFill>
              </a:rPr>
              <a:t>, </a:t>
            </a:r>
            <a:r>
              <a:rPr lang="hu-HU" sz="1200" dirty="0">
                <a:solidFill>
                  <a:prstClr val="black"/>
                </a:solidFill>
                <a:hlinkClick r:id="rId163"/>
              </a:rPr>
              <a:t>Lee WJ</a:t>
            </a:r>
            <a:r>
              <a:rPr lang="hu-HU" sz="1200" dirty="0">
                <a:solidFill>
                  <a:prstClr val="black"/>
                </a:solidFill>
              </a:rPr>
              <a:t>, </a:t>
            </a:r>
            <a:r>
              <a:rPr lang="hu-HU" sz="1200" dirty="0" err="1">
                <a:solidFill>
                  <a:prstClr val="black"/>
                </a:solidFill>
                <a:hlinkClick r:id="rId164"/>
              </a:rPr>
              <a:t>Levy</a:t>
            </a:r>
            <a:r>
              <a:rPr lang="hu-HU" sz="1200" dirty="0">
                <a:solidFill>
                  <a:prstClr val="black"/>
                </a:solidFill>
                <a:hlinkClick r:id="rId164"/>
              </a:rPr>
              <a:t> D</a:t>
            </a:r>
            <a:r>
              <a:rPr lang="hu-HU" sz="1200" dirty="0">
                <a:solidFill>
                  <a:prstClr val="black"/>
                </a:solidFill>
              </a:rPr>
              <a:t>, </a:t>
            </a:r>
            <a:r>
              <a:rPr lang="hu-HU" sz="1200" dirty="0" err="1">
                <a:solidFill>
                  <a:prstClr val="black"/>
                </a:solidFill>
                <a:hlinkClick r:id="rId165"/>
              </a:rPr>
              <a:t>Li</a:t>
            </a:r>
            <a:r>
              <a:rPr lang="hu-HU" sz="1200" dirty="0">
                <a:solidFill>
                  <a:prstClr val="black"/>
                </a:solidFill>
                <a:hlinkClick r:id="rId165"/>
              </a:rPr>
              <a:t> X</a:t>
            </a:r>
            <a:r>
              <a:rPr lang="hu-HU" sz="1200" dirty="0">
                <a:solidFill>
                  <a:prstClr val="black"/>
                </a:solidFill>
              </a:rPr>
              <a:t>, </a:t>
            </a:r>
            <a:r>
              <a:rPr lang="hu-HU" sz="1200" dirty="0" err="1">
                <a:solidFill>
                  <a:prstClr val="black"/>
                </a:solidFill>
                <a:hlinkClick r:id="rId166"/>
              </a:rPr>
              <a:t>Liang</a:t>
            </a:r>
            <a:r>
              <a:rPr lang="hu-HU" sz="1200" dirty="0">
                <a:solidFill>
                  <a:prstClr val="black"/>
                </a:solidFill>
                <a:hlinkClick r:id="rId166"/>
              </a:rPr>
              <a:t> KW</a:t>
            </a:r>
            <a:r>
              <a:rPr lang="hu-HU" sz="1200" dirty="0">
                <a:solidFill>
                  <a:prstClr val="black"/>
                </a:solidFill>
              </a:rPr>
              <a:t>, </a:t>
            </a:r>
            <a:r>
              <a:rPr lang="hu-HU" sz="1200" dirty="0" err="1">
                <a:solidFill>
                  <a:prstClr val="black"/>
                </a:solidFill>
                <a:hlinkClick r:id="rId167"/>
              </a:rPr>
              <a:t>Lin</a:t>
            </a:r>
            <a:r>
              <a:rPr lang="hu-HU" sz="1200" dirty="0">
                <a:solidFill>
                  <a:prstClr val="black"/>
                </a:solidFill>
                <a:hlinkClick r:id="rId167"/>
              </a:rPr>
              <a:t> H</a:t>
            </a:r>
            <a:r>
              <a:rPr lang="hu-HU" sz="1200" dirty="0">
                <a:solidFill>
                  <a:prstClr val="black"/>
                </a:solidFill>
              </a:rPr>
              <a:t>, </a:t>
            </a:r>
            <a:r>
              <a:rPr lang="hu-HU" sz="1200" dirty="0" err="1">
                <a:solidFill>
                  <a:prstClr val="black"/>
                </a:solidFill>
                <a:hlinkClick r:id="rId168"/>
              </a:rPr>
              <a:t>Lin</a:t>
            </a:r>
            <a:r>
              <a:rPr lang="hu-HU" sz="1200" dirty="0">
                <a:solidFill>
                  <a:prstClr val="black"/>
                </a:solidFill>
                <a:hlinkClick r:id="rId168"/>
              </a:rPr>
              <a:t> L</a:t>
            </a:r>
            <a:r>
              <a:rPr lang="hu-HU" sz="1200" dirty="0">
                <a:solidFill>
                  <a:prstClr val="black"/>
                </a:solidFill>
              </a:rPr>
              <a:t>, </a:t>
            </a:r>
            <a:r>
              <a:rPr lang="hu-HU" sz="1200" dirty="0" err="1">
                <a:solidFill>
                  <a:prstClr val="black"/>
                </a:solidFill>
                <a:hlinkClick r:id="rId169"/>
              </a:rPr>
              <a:t>Lindström</a:t>
            </a:r>
            <a:r>
              <a:rPr lang="hu-HU" sz="1200" dirty="0">
                <a:solidFill>
                  <a:prstClr val="black"/>
                </a:solidFill>
                <a:hlinkClick r:id="rId169"/>
              </a:rPr>
              <a:t> J</a:t>
            </a:r>
            <a:r>
              <a:rPr lang="hu-HU" sz="1200" dirty="0">
                <a:solidFill>
                  <a:prstClr val="black"/>
                </a:solidFill>
              </a:rPr>
              <a:t>, </a:t>
            </a:r>
            <a:r>
              <a:rPr lang="hu-HU" sz="1200" dirty="0" err="1">
                <a:solidFill>
                  <a:prstClr val="black"/>
                </a:solidFill>
                <a:hlinkClick r:id="rId170"/>
              </a:rPr>
              <a:t>Lobbens</a:t>
            </a:r>
            <a:r>
              <a:rPr lang="hu-HU" sz="1200" dirty="0">
                <a:solidFill>
                  <a:prstClr val="black"/>
                </a:solidFill>
                <a:hlinkClick r:id="rId170"/>
              </a:rPr>
              <a:t> S</a:t>
            </a:r>
            <a:r>
              <a:rPr lang="hu-HU" sz="1200" dirty="0">
                <a:solidFill>
                  <a:prstClr val="black"/>
                </a:solidFill>
              </a:rPr>
              <a:t>, </a:t>
            </a:r>
            <a:r>
              <a:rPr lang="hu-HU" sz="1200" dirty="0" err="1">
                <a:solidFill>
                  <a:prstClr val="black"/>
                </a:solidFill>
                <a:hlinkClick r:id="rId171"/>
              </a:rPr>
              <a:t>Männistö</a:t>
            </a:r>
            <a:r>
              <a:rPr lang="hu-HU" sz="1200" dirty="0">
                <a:solidFill>
                  <a:prstClr val="black"/>
                </a:solidFill>
                <a:hlinkClick r:id="rId171"/>
              </a:rPr>
              <a:t> </a:t>
            </a:r>
            <a:r>
              <a:rPr lang="hu-HU" sz="1200" dirty="0" err="1">
                <a:solidFill>
                  <a:prstClr val="black"/>
                </a:solidFill>
                <a:hlinkClick r:id="rId171"/>
              </a:rPr>
              <a:t>S</a:t>
            </a:r>
            <a:r>
              <a:rPr lang="hu-HU" sz="1200" dirty="0">
                <a:solidFill>
                  <a:prstClr val="black"/>
                </a:solidFill>
              </a:rPr>
              <a:t>, </a:t>
            </a:r>
            <a:r>
              <a:rPr lang="hu-HU" sz="1200" dirty="0">
                <a:solidFill>
                  <a:prstClr val="black"/>
                </a:solidFill>
                <a:hlinkClick r:id="rId172"/>
              </a:rPr>
              <a:t>Müller G</a:t>
            </a:r>
            <a:r>
              <a:rPr lang="hu-HU" sz="1200" dirty="0">
                <a:solidFill>
                  <a:prstClr val="black"/>
                </a:solidFill>
              </a:rPr>
              <a:t>, </a:t>
            </a:r>
            <a:r>
              <a:rPr lang="hu-HU" sz="1200" dirty="0" err="1">
                <a:solidFill>
                  <a:prstClr val="black"/>
                </a:solidFill>
                <a:hlinkClick r:id="rId173"/>
              </a:rPr>
              <a:t>Müller-Nurasyid</a:t>
            </a:r>
            <a:r>
              <a:rPr lang="hu-HU" sz="1200" dirty="0">
                <a:solidFill>
                  <a:prstClr val="black"/>
                </a:solidFill>
                <a:hlinkClick r:id="rId173"/>
              </a:rPr>
              <a:t> M</a:t>
            </a:r>
            <a:r>
              <a:rPr lang="hu-HU" sz="1200" dirty="0">
                <a:solidFill>
                  <a:prstClr val="black"/>
                </a:solidFill>
              </a:rPr>
              <a:t>, </a:t>
            </a:r>
            <a:r>
              <a:rPr lang="hu-HU" sz="1200" dirty="0">
                <a:solidFill>
                  <a:prstClr val="black"/>
                </a:solidFill>
                <a:hlinkClick r:id="rId174"/>
              </a:rPr>
              <a:t>Mach F</a:t>
            </a:r>
            <a:r>
              <a:rPr lang="hu-HU" sz="1200" dirty="0">
                <a:solidFill>
                  <a:prstClr val="black"/>
                </a:solidFill>
              </a:rPr>
              <a:t>, </a:t>
            </a:r>
            <a:r>
              <a:rPr lang="hu-HU" sz="1200" dirty="0" err="1">
                <a:solidFill>
                  <a:prstClr val="black"/>
                </a:solidFill>
                <a:hlinkClick r:id="rId175"/>
              </a:rPr>
              <a:t>Markus</a:t>
            </a:r>
            <a:r>
              <a:rPr lang="hu-HU" sz="1200" dirty="0">
                <a:solidFill>
                  <a:prstClr val="black"/>
                </a:solidFill>
                <a:hlinkClick r:id="rId175"/>
              </a:rPr>
              <a:t> HS</a:t>
            </a:r>
            <a:r>
              <a:rPr lang="hu-HU" sz="1200" dirty="0">
                <a:solidFill>
                  <a:prstClr val="black"/>
                </a:solidFill>
              </a:rPr>
              <a:t>, </a:t>
            </a:r>
            <a:r>
              <a:rPr lang="hu-HU" sz="1200" dirty="0" err="1">
                <a:solidFill>
                  <a:prstClr val="black"/>
                </a:solidFill>
                <a:hlinkClick r:id="rId176"/>
              </a:rPr>
              <a:t>Marouli</a:t>
            </a:r>
            <a:r>
              <a:rPr lang="hu-HU" sz="1200" dirty="0">
                <a:solidFill>
                  <a:prstClr val="black"/>
                </a:solidFill>
                <a:hlinkClick r:id="rId176"/>
              </a:rPr>
              <a:t> E</a:t>
            </a:r>
            <a:r>
              <a:rPr lang="hu-HU" sz="1200" dirty="0">
                <a:solidFill>
                  <a:prstClr val="black"/>
                </a:solidFill>
              </a:rPr>
              <a:t>, </a:t>
            </a:r>
            <a:r>
              <a:rPr lang="hu-HU" sz="1200" dirty="0">
                <a:solidFill>
                  <a:prstClr val="black"/>
                </a:solidFill>
                <a:hlinkClick r:id="rId177"/>
              </a:rPr>
              <a:t>McCarthy MI</a:t>
            </a:r>
            <a:r>
              <a:rPr lang="hu-HU" sz="1200" dirty="0">
                <a:solidFill>
                  <a:prstClr val="black"/>
                </a:solidFill>
              </a:rPr>
              <a:t>, </a:t>
            </a:r>
            <a:r>
              <a:rPr lang="hu-HU" sz="1200" dirty="0" err="1">
                <a:solidFill>
                  <a:prstClr val="black"/>
                </a:solidFill>
                <a:hlinkClick r:id="rId178"/>
              </a:rPr>
              <a:t>McKenzie</a:t>
            </a:r>
            <a:r>
              <a:rPr lang="hu-HU" sz="1200" dirty="0">
                <a:solidFill>
                  <a:prstClr val="black"/>
                </a:solidFill>
                <a:hlinkClick r:id="rId178"/>
              </a:rPr>
              <a:t> CA</a:t>
            </a:r>
            <a:r>
              <a:rPr lang="hu-HU" sz="1200" dirty="0">
                <a:solidFill>
                  <a:prstClr val="black"/>
                </a:solidFill>
              </a:rPr>
              <a:t>, </a:t>
            </a:r>
            <a:r>
              <a:rPr lang="hu-HU" sz="1200" dirty="0" err="1">
                <a:solidFill>
                  <a:prstClr val="black"/>
                </a:solidFill>
                <a:hlinkClick r:id="rId179"/>
              </a:rPr>
              <a:t>Meneton</a:t>
            </a:r>
            <a:r>
              <a:rPr lang="hu-HU" sz="1200" dirty="0">
                <a:solidFill>
                  <a:prstClr val="black"/>
                </a:solidFill>
                <a:hlinkClick r:id="rId179"/>
              </a:rPr>
              <a:t> P</a:t>
            </a:r>
            <a:r>
              <a:rPr lang="hu-HU" sz="1200" dirty="0">
                <a:solidFill>
                  <a:prstClr val="black"/>
                </a:solidFill>
              </a:rPr>
              <a:t>, </a:t>
            </a:r>
            <a:r>
              <a:rPr lang="hu-HU" sz="1200" dirty="0">
                <a:solidFill>
                  <a:prstClr val="black"/>
                </a:solidFill>
                <a:hlinkClick r:id="rId180"/>
              </a:rPr>
              <a:t>Menni C</a:t>
            </a:r>
            <a:r>
              <a:rPr lang="hu-HU" sz="1200" dirty="0">
                <a:solidFill>
                  <a:prstClr val="black"/>
                </a:solidFill>
              </a:rPr>
              <a:t>, </a:t>
            </a:r>
            <a:r>
              <a:rPr lang="hu-HU" sz="1200" dirty="0" err="1">
                <a:solidFill>
                  <a:prstClr val="black"/>
                </a:solidFill>
                <a:hlinkClick r:id="rId181"/>
              </a:rPr>
              <a:t>Metspalu</a:t>
            </a:r>
            <a:r>
              <a:rPr lang="hu-HU" sz="1200" dirty="0">
                <a:solidFill>
                  <a:prstClr val="black"/>
                </a:solidFill>
                <a:hlinkClick r:id="rId181"/>
              </a:rPr>
              <a:t> A</a:t>
            </a:r>
            <a:r>
              <a:rPr lang="hu-HU" sz="1200" dirty="0">
                <a:solidFill>
                  <a:prstClr val="black"/>
                </a:solidFill>
              </a:rPr>
              <a:t>, </a:t>
            </a:r>
            <a:r>
              <a:rPr lang="hu-HU" sz="1200" dirty="0" err="1">
                <a:solidFill>
                  <a:prstClr val="black"/>
                </a:solidFill>
                <a:hlinkClick r:id="rId182"/>
              </a:rPr>
              <a:t>Mijatovic</a:t>
            </a:r>
            <a:r>
              <a:rPr lang="hu-HU" sz="1200" dirty="0">
                <a:solidFill>
                  <a:prstClr val="black"/>
                </a:solidFill>
                <a:hlinkClick r:id="rId182"/>
              </a:rPr>
              <a:t> V</a:t>
            </a:r>
            <a:r>
              <a:rPr lang="hu-HU" sz="1200" dirty="0">
                <a:solidFill>
                  <a:prstClr val="black"/>
                </a:solidFill>
              </a:rPr>
              <a:t>, </a:t>
            </a:r>
            <a:r>
              <a:rPr lang="hu-HU" sz="1200" dirty="0" err="1">
                <a:solidFill>
                  <a:prstClr val="black"/>
                </a:solidFill>
                <a:hlinkClick r:id="rId183"/>
              </a:rPr>
              <a:t>Moilanen</a:t>
            </a:r>
            <a:r>
              <a:rPr lang="hu-HU" sz="1200" dirty="0">
                <a:solidFill>
                  <a:prstClr val="black"/>
                </a:solidFill>
                <a:hlinkClick r:id="rId183"/>
              </a:rPr>
              <a:t> L</a:t>
            </a:r>
            <a:r>
              <a:rPr lang="hu-HU" sz="1200" dirty="0">
                <a:solidFill>
                  <a:prstClr val="black"/>
                </a:solidFill>
              </a:rPr>
              <a:t>, </a:t>
            </a:r>
            <a:r>
              <a:rPr lang="hu-HU" sz="1200" dirty="0" err="1">
                <a:solidFill>
                  <a:prstClr val="black"/>
                </a:solidFill>
                <a:hlinkClick r:id="rId184"/>
              </a:rPr>
              <a:t>Montasser</a:t>
            </a:r>
            <a:r>
              <a:rPr lang="hu-HU" sz="1200" dirty="0">
                <a:solidFill>
                  <a:prstClr val="black"/>
                </a:solidFill>
                <a:hlinkClick r:id="rId184"/>
              </a:rPr>
              <a:t> ME</a:t>
            </a:r>
            <a:r>
              <a:rPr lang="hu-HU" sz="1200" dirty="0">
                <a:solidFill>
                  <a:prstClr val="black"/>
                </a:solidFill>
              </a:rPr>
              <a:t>, </a:t>
            </a:r>
            <a:r>
              <a:rPr lang="hu-HU" sz="1200" dirty="0">
                <a:solidFill>
                  <a:prstClr val="black"/>
                </a:solidFill>
                <a:hlinkClick r:id="rId185"/>
              </a:rPr>
              <a:t>Morris AD</a:t>
            </a:r>
            <a:r>
              <a:rPr lang="hu-HU" sz="1200" dirty="0">
                <a:solidFill>
                  <a:prstClr val="black"/>
                </a:solidFill>
              </a:rPr>
              <a:t>, </a:t>
            </a:r>
            <a:r>
              <a:rPr lang="hu-HU" sz="1200" dirty="0">
                <a:solidFill>
                  <a:prstClr val="black"/>
                </a:solidFill>
                <a:hlinkClick r:id="rId186"/>
              </a:rPr>
              <a:t>Morrison AC</a:t>
            </a:r>
            <a:r>
              <a:rPr lang="hu-HU" sz="1200" dirty="0">
                <a:solidFill>
                  <a:prstClr val="black"/>
                </a:solidFill>
              </a:rPr>
              <a:t>, </a:t>
            </a:r>
            <a:r>
              <a:rPr lang="hu-HU" sz="1200" dirty="0" err="1">
                <a:solidFill>
                  <a:prstClr val="black"/>
                </a:solidFill>
                <a:hlinkClick r:id="rId187"/>
              </a:rPr>
              <a:t>Mulas</a:t>
            </a:r>
            <a:r>
              <a:rPr lang="hu-HU" sz="1200" dirty="0">
                <a:solidFill>
                  <a:prstClr val="black"/>
                </a:solidFill>
                <a:hlinkClick r:id="rId187"/>
              </a:rPr>
              <a:t> A</a:t>
            </a:r>
            <a:r>
              <a:rPr lang="hu-HU" sz="1200" dirty="0">
                <a:solidFill>
                  <a:prstClr val="black"/>
                </a:solidFill>
              </a:rPr>
              <a:t>, </a:t>
            </a:r>
            <a:r>
              <a:rPr lang="hu-HU" sz="1200" dirty="0" err="1">
                <a:solidFill>
                  <a:prstClr val="black"/>
                </a:solidFill>
                <a:hlinkClick r:id="rId188"/>
              </a:rPr>
              <a:t>Nagaraja</a:t>
            </a:r>
            <a:r>
              <a:rPr lang="hu-HU" sz="1200" dirty="0">
                <a:solidFill>
                  <a:prstClr val="black"/>
                </a:solidFill>
                <a:hlinkClick r:id="rId188"/>
              </a:rPr>
              <a:t> R</a:t>
            </a:r>
            <a:r>
              <a:rPr lang="hu-HU" sz="1200" dirty="0">
                <a:solidFill>
                  <a:prstClr val="black"/>
                </a:solidFill>
              </a:rPr>
              <a:t>, </a:t>
            </a:r>
            <a:r>
              <a:rPr lang="hu-HU" sz="1200" dirty="0" err="1">
                <a:solidFill>
                  <a:prstClr val="black"/>
                </a:solidFill>
                <a:hlinkClick r:id="rId189"/>
              </a:rPr>
              <a:t>Narisu</a:t>
            </a:r>
            <a:r>
              <a:rPr lang="hu-HU" sz="1200" dirty="0">
                <a:solidFill>
                  <a:prstClr val="black"/>
                </a:solidFill>
                <a:hlinkClick r:id="rId189"/>
              </a:rPr>
              <a:t> N</a:t>
            </a:r>
            <a:r>
              <a:rPr lang="hu-HU" sz="1200" dirty="0">
                <a:solidFill>
                  <a:prstClr val="black"/>
                </a:solidFill>
              </a:rPr>
              <a:t>, </a:t>
            </a:r>
            <a:r>
              <a:rPr lang="hu-HU" sz="1200" dirty="0" err="1">
                <a:solidFill>
                  <a:prstClr val="black"/>
                </a:solidFill>
                <a:hlinkClick r:id="rId190"/>
              </a:rPr>
              <a:t>Nikus</a:t>
            </a:r>
            <a:r>
              <a:rPr lang="hu-HU" sz="1200" dirty="0">
                <a:solidFill>
                  <a:prstClr val="black"/>
                </a:solidFill>
                <a:hlinkClick r:id="rId190"/>
              </a:rPr>
              <a:t> K</a:t>
            </a:r>
            <a:r>
              <a:rPr lang="hu-HU" sz="1200" dirty="0">
                <a:solidFill>
                  <a:prstClr val="black"/>
                </a:solidFill>
              </a:rPr>
              <a:t>, </a:t>
            </a:r>
            <a:r>
              <a:rPr lang="hu-HU" sz="1200" dirty="0">
                <a:solidFill>
                  <a:prstClr val="black"/>
                </a:solidFill>
                <a:hlinkClick r:id="rId191"/>
              </a:rPr>
              <a:t>O'</a:t>
            </a:r>
            <a:r>
              <a:rPr lang="hu-HU" sz="1200" dirty="0" err="1">
                <a:solidFill>
                  <a:prstClr val="black"/>
                </a:solidFill>
                <a:hlinkClick r:id="rId191"/>
              </a:rPr>
              <a:t>Donnell</a:t>
            </a:r>
            <a:r>
              <a:rPr lang="hu-HU" sz="1200" dirty="0">
                <a:solidFill>
                  <a:prstClr val="black"/>
                </a:solidFill>
                <a:hlinkClick r:id="rId191"/>
              </a:rPr>
              <a:t> CJ</a:t>
            </a:r>
            <a:r>
              <a:rPr lang="hu-HU" sz="1200" dirty="0">
                <a:solidFill>
                  <a:prstClr val="black"/>
                </a:solidFill>
              </a:rPr>
              <a:t>, </a:t>
            </a:r>
            <a:r>
              <a:rPr lang="hu-HU" sz="1200" dirty="0">
                <a:solidFill>
                  <a:prstClr val="black"/>
                </a:solidFill>
                <a:hlinkClick r:id="rId192"/>
              </a:rPr>
              <a:t>O'</a:t>
            </a:r>
            <a:r>
              <a:rPr lang="hu-HU" sz="1200" dirty="0" err="1">
                <a:solidFill>
                  <a:prstClr val="black"/>
                </a:solidFill>
                <a:hlinkClick r:id="rId192"/>
              </a:rPr>
              <a:t>Reilly</a:t>
            </a:r>
            <a:r>
              <a:rPr lang="hu-HU" sz="1200" dirty="0">
                <a:solidFill>
                  <a:prstClr val="black"/>
                </a:solidFill>
                <a:hlinkClick r:id="rId192"/>
              </a:rPr>
              <a:t> PF</a:t>
            </a:r>
            <a:r>
              <a:rPr lang="hu-HU" sz="1200" dirty="0">
                <a:solidFill>
                  <a:prstClr val="black"/>
                </a:solidFill>
              </a:rPr>
              <a:t>, </a:t>
            </a:r>
            <a:r>
              <a:rPr lang="hu-HU" sz="1200" dirty="0" err="1">
                <a:solidFill>
                  <a:prstClr val="black"/>
                </a:solidFill>
                <a:hlinkClick r:id="rId193"/>
              </a:rPr>
              <a:t>Ong</a:t>
            </a:r>
            <a:r>
              <a:rPr lang="hu-HU" sz="1200" dirty="0">
                <a:solidFill>
                  <a:prstClr val="black"/>
                </a:solidFill>
                <a:hlinkClick r:id="rId193"/>
              </a:rPr>
              <a:t> KK</a:t>
            </a:r>
            <a:r>
              <a:rPr lang="hu-HU" sz="1200" dirty="0">
                <a:solidFill>
                  <a:prstClr val="black"/>
                </a:solidFill>
              </a:rPr>
              <a:t>, </a:t>
            </a:r>
            <a:r>
              <a:rPr lang="hu-HU" sz="1200" dirty="0" err="1">
                <a:solidFill>
                  <a:prstClr val="black"/>
                </a:solidFill>
                <a:hlinkClick r:id="rId194"/>
              </a:rPr>
              <a:t>Paccaud</a:t>
            </a:r>
            <a:r>
              <a:rPr lang="hu-HU" sz="1200" dirty="0">
                <a:solidFill>
                  <a:prstClr val="black"/>
                </a:solidFill>
                <a:hlinkClick r:id="rId194"/>
              </a:rPr>
              <a:t> F</a:t>
            </a:r>
            <a:r>
              <a:rPr lang="hu-HU" sz="1200" dirty="0">
                <a:solidFill>
                  <a:prstClr val="black"/>
                </a:solidFill>
              </a:rPr>
              <a:t>, </a:t>
            </a:r>
            <a:r>
              <a:rPr lang="hu-HU" sz="1200" dirty="0" err="1">
                <a:solidFill>
                  <a:prstClr val="black"/>
                </a:solidFill>
                <a:hlinkClick r:id="rId195"/>
              </a:rPr>
              <a:t>Palmer</a:t>
            </a:r>
            <a:r>
              <a:rPr lang="hu-HU" sz="1200" dirty="0">
                <a:solidFill>
                  <a:prstClr val="black"/>
                </a:solidFill>
                <a:hlinkClick r:id="rId195"/>
              </a:rPr>
              <a:t> CD</a:t>
            </a:r>
            <a:r>
              <a:rPr lang="hu-HU" sz="1200" dirty="0">
                <a:solidFill>
                  <a:prstClr val="black"/>
                </a:solidFill>
              </a:rPr>
              <a:t>, </a:t>
            </a:r>
            <a:r>
              <a:rPr lang="hu-HU" sz="1200" dirty="0" err="1">
                <a:solidFill>
                  <a:prstClr val="black"/>
                </a:solidFill>
                <a:hlinkClick r:id="rId196"/>
              </a:rPr>
              <a:t>Parsa</a:t>
            </a:r>
            <a:r>
              <a:rPr lang="hu-HU" sz="1200" dirty="0">
                <a:solidFill>
                  <a:prstClr val="black"/>
                </a:solidFill>
                <a:hlinkClick r:id="rId196"/>
              </a:rPr>
              <a:t> A</a:t>
            </a:r>
            <a:r>
              <a:rPr lang="hu-HU" sz="1200" dirty="0">
                <a:solidFill>
                  <a:prstClr val="black"/>
                </a:solidFill>
              </a:rPr>
              <a:t>, </a:t>
            </a:r>
            <a:r>
              <a:rPr lang="hu-HU" sz="1200" dirty="0" err="1">
                <a:solidFill>
                  <a:prstClr val="black"/>
                </a:solidFill>
                <a:hlinkClick r:id="rId197"/>
              </a:rPr>
              <a:t>Pedersen</a:t>
            </a:r>
            <a:r>
              <a:rPr lang="hu-HU" sz="1200" dirty="0">
                <a:solidFill>
                  <a:prstClr val="black"/>
                </a:solidFill>
                <a:hlinkClick r:id="rId197"/>
              </a:rPr>
              <a:t> NL</a:t>
            </a:r>
            <a:r>
              <a:rPr lang="hu-HU" sz="1200" dirty="0">
                <a:solidFill>
                  <a:prstClr val="black"/>
                </a:solidFill>
              </a:rPr>
              <a:t>, </a:t>
            </a:r>
            <a:r>
              <a:rPr lang="hu-HU" sz="1200" dirty="0" err="1">
                <a:solidFill>
                  <a:prstClr val="black"/>
                </a:solidFill>
                <a:hlinkClick r:id="rId198"/>
              </a:rPr>
              <a:t>Penninx</a:t>
            </a:r>
            <a:r>
              <a:rPr lang="hu-HU" sz="1200" dirty="0">
                <a:solidFill>
                  <a:prstClr val="black"/>
                </a:solidFill>
                <a:hlinkClick r:id="rId198"/>
              </a:rPr>
              <a:t> BW</a:t>
            </a:r>
            <a:r>
              <a:rPr lang="hu-HU" sz="1200" dirty="0">
                <a:solidFill>
                  <a:prstClr val="black"/>
                </a:solidFill>
              </a:rPr>
              <a:t>, </a:t>
            </a:r>
            <a:r>
              <a:rPr lang="hu-HU" sz="1200" dirty="0" err="1">
                <a:solidFill>
                  <a:prstClr val="black"/>
                </a:solidFill>
                <a:hlinkClick r:id="rId199"/>
              </a:rPr>
              <a:t>Perola</a:t>
            </a:r>
            <a:r>
              <a:rPr lang="hu-HU" sz="1200" dirty="0">
                <a:solidFill>
                  <a:prstClr val="black"/>
                </a:solidFill>
                <a:hlinkClick r:id="rId199"/>
              </a:rPr>
              <a:t> M</a:t>
            </a:r>
            <a:r>
              <a:rPr lang="hu-HU" sz="1200" dirty="0">
                <a:solidFill>
                  <a:prstClr val="black"/>
                </a:solidFill>
              </a:rPr>
              <a:t>, </a:t>
            </a:r>
            <a:r>
              <a:rPr lang="hu-HU" sz="1200" dirty="0" err="1">
                <a:solidFill>
                  <a:prstClr val="black"/>
                </a:solidFill>
                <a:hlinkClick r:id="rId200"/>
              </a:rPr>
              <a:t>Peters</a:t>
            </a:r>
            <a:r>
              <a:rPr lang="hu-HU" sz="1200" dirty="0">
                <a:solidFill>
                  <a:prstClr val="black"/>
                </a:solidFill>
                <a:hlinkClick r:id="rId200"/>
              </a:rPr>
              <a:t> A</a:t>
            </a:r>
            <a:r>
              <a:rPr lang="hu-HU" sz="1200" dirty="0">
                <a:solidFill>
                  <a:prstClr val="black"/>
                </a:solidFill>
              </a:rPr>
              <a:t>, </a:t>
            </a:r>
            <a:r>
              <a:rPr lang="hu-HU" sz="1200" dirty="0" err="1">
                <a:solidFill>
                  <a:prstClr val="black"/>
                </a:solidFill>
                <a:hlinkClick r:id="rId201"/>
              </a:rPr>
              <a:t>Poulter</a:t>
            </a:r>
            <a:r>
              <a:rPr lang="hu-HU" sz="1200" dirty="0">
                <a:solidFill>
                  <a:prstClr val="black"/>
                </a:solidFill>
                <a:hlinkClick r:id="rId201"/>
              </a:rPr>
              <a:t> N</a:t>
            </a:r>
            <a:r>
              <a:rPr lang="hu-HU" sz="1200" dirty="0">
                <a:solidFill>
                  <a:prstClr val="black"/>
                </a:solidFill>
              </a:rPr>
              <a:t>, </a:t>
            </a:r>
            <a:r>
              <a:rPr lang="hu-HU" sz="1200" dirty="0" err="1">
                <a:solidFill>
                  <a:prstClr val="black"/>
                </a:solidFill>
                <a:hlinkClick r:id="rId202"/>
              </a:rPr>
              <a:t>Pramstaller</a:t>
            </a:r>
            <a:r>
              <a:rPr lang="hu-HU" sz="1200" dirty="0">
                <a:solidFill>
                  <a:prstClr val="black"/>
                </a:solidFill>
                <a:hlinkClick r:id="rId202"/>
              </a:rPr>
              <a:t> PP</a:t>
            </a:r>
            <a:r>
              <a:rPr lang="hu-HU" sz="1200" dirty="0">
                <a:solidFill>
                  <a:prstClr val="black"/>
                </a:solidFill>
              </a:rPr>
              <a:t>, </a:t>
            </a:r>
            <a:r>
              <a:rPr lang="hu-HU" sz="1200" dirty="0" err="1">
                <a:solidFill>
                  <a:prstClr val="black"/>
                </a:solidFill>
                <a:hlinkClick r:id="rId203"/>
              </a:rPr>
              <a:t>Psaty</a:t>
            </a:r>
            <a:r>
              <a:rPr lang="hu-HU" sz="1200" dirty="0">
                <a:solidFill>
                  <a:prstClr val="black"/>
                </a:solidFill>
                <a:hlinkClick r:id="rId203"/>
              </a:rPr>
              <a:t> BM</a:t>
            </a:r>
            <a:r>
              <a:rPr lang="hu-HU" sz="1200" dirty="0">
                <a:solidFill>
                  <a:prstClr val="black"/>
                </a:solidFill>
              </a:rPr>
              <a:t>, </a:t>
            </a:r>
            <a:r>
              <a:rPr lang="hu-HU" sz="1200" dirty="0" err="1">
                <a:solidFill>
                  <a:prstClr val="black"/>
                </a:solidFill>
                <a:hlinkClick r:id="rId204"/>
              </a:rPr>
              <a:t>Quertermous</a:t>
            </a:r>
            <a:r>
              <a:rPr lang="hu-HU" sz="1200" dirty="0">
                <a:solidFill>
                  <a:prstClr val="black"/>
                </a:solidFill>
                <a:hlinkClick r:id="rId204"/>
              </a:rPr>
              <a:t> T</a:t>
            </a:r>
            <a:r>
              <a:rPr lang="hu-HU" sz="1200" dirty="0">
                <a:solidFill>
                  <a:prstClr val="black"/>
                </a:solidFill>
              </a:rPr>
              <a:t>, </a:t>
            </a:r>
            <a:r>
              <a:rPr lang="hu-HU" sz="1200" dirty="0" err="1">
                <a:solidFill>
                  <a:prstClr val="black"/>
                </a:solidFill>
                <a:hlinkClick r:id="rId205"/>
              </a:rPr>
              <a:t>Rao</a:t>
            </a:r>
            <a:r>
              <a:rPr lang="hu-HU" sz="1200" dirty="0">
                <a:solidFill>
                  <a:prstClr val="black"/>
                </a:solidFill>
                <a:hlinkClick r:id="rId205"/>
              </a:rPr>
              <a:t> DC</a:t>
            </a:r>
            <a:r>
              <a:rPr lang="hu-HU" sz="1200" dirty="0">
                <a:solidFill>
                  <a:prstClr val="black"/>
                </a:solidFill>
              </a:rPr>
              <a:t>, </a:t>
            </a:r>
            <a:r>
              <a:rPr lang="hu-HU" sz="1200" dirty="0" err="1">
                <a:solidFill>
                  <a:prstClr val="black"/>
                </a:solidFill>
                <a:hlinkClick r:id="rId206"/>
              </a:rPr>
              <a:t>Rasheed</a:t>
            </a:r>
            <a:r>
              <a:rPr lang="hu-HU" sz="1200" dirty="0">
                <a:solidFill>
                  <a:prstClr val="black"/>
                </a:solidFill>
                <a:hlinkClick r:id="rId206"/>
              </a:rPr>
              <a:t> A</a:t>
            </a:r>
            <a:r>
              <a:rPr lang="hu-HU" sz="1200" dirty="0">
                <a:solidFill>
                  <a:prstClr val="black"/>
                </a:solidFill>
              </a:rPr>
              <a:t>, </a:t>
            </a:r>
            <a:r>
              <a:rPr lang="hu-HU" sz="1200" dirty="0" err="1">
                <a:solidFill>
                  <a:prstClr val="black"/>
                </a:solidFill>
                <a:hlinkClick r:id="rId207"/>
              </a:rPr>
              <a:t>Rayner</a:t>
            </a:r>
            <a:r>
              <a:rPr lang="hu-HU" sz="1200" dirty="0">
                <a:solidFill>
                  <a:prstClr val="black"/>
                </a:solidFill>
                <a:hlinkClick r:id="rId207"/>
              </a:rPr>
              <a:t> NW</a:t>
            </a:r>
            <a:r>
              <a:rPr lang="hu-HU" sz="1200" dirty="0">
                <a:solidFill>
                  <a:prstClr val="black"/>
                </a:solidFill>
              </a:rPr>
              <a:t>, </a:t>
            </a:r>
            <a:r>
              <a:rPr lang="hu-HU" sz="1200" dirty="0" err="1">
                <a:solidFill>
                  <a:prstClr val="black"/>
                </a:solidFill>
                <a:hlinkClick r:id="rId208"/>
              </a:rPr>
              <a:t>Renström</a:t>
            </a:r>
            <a:r>
              <a:rPr lang="hu-HU" sz="1200" dirty="0">
                <a:solidFill>
                  <a:prstClr val="black"/>
                </a:solidFill>
                <a:hlinkClick r:id="rId208"/>
              </a:rPr>
              <a:t> F</a:t>
            </a:r>
            <a:r>
              <a:rPr lang="hu-HU" sz="1200" dirty="0">
                <a:solidFill>
                  <a:prstClr val="black"/>
                </a:solidFill>
              </a:rPr>
              <a:t>, </a:t>
            </a:r>
            <a:r>
              <a:rPr lang="hu-HU" sz="1200" dirty="0" err="1">
                <a:solidFill>
                  <a:prstClr val="black"/>
                </a:solidFill>
                <a:hlinkClick r:id="rId209"/>
              </a:rPr>
              <a:t>Rettig</a:t>
            </a:r>
            <a:r>
              <a:rPr lang="hu-HU" sz="1200" dirty="0">
                <a:solidFill>
                  <a:prstClr val="black"/>
                </a:solidFill>
                <a:hlinkClick r:id="rId209"/>
              </a:rPr>
              <a:t> R</a:t>
            </a:r>
            <a:r>
              <a:rPr lang="hu-HU" sz="1200" dirty="0">
                <a:solidFill>
                  <a:prstClr val="black"/>
                </a:solidFill>
              </a:rPr>
              <a:t>, </a:t>
            </a:r>
            <a:r>
              <a:rPr lang="hu-HU" sz="1200" dirty="0">
                <a:solidFill>
                  <a:prstClr val="black"/>
                </a:solidFill>
                <a:hlinkClick r:id="rId210"/>
              </a:rPr>
              <a:t>Rice KM</a:t>
            </a:r>
            <a:r>
              <a:rPr lang="hu-HU" sz="1200" dirty="0">
                <a:solidFill>
                  <a:prstClr val="black"/>
                </a:solidFill>
              </a:rPr>
              <a:t>, </a:t>
            </a:r>
            <a:r>
              <a:rPr lang="hu-HU" sz="1200" dirty="0">
                <a:solidFill>
                  <a:prstClr val="black"/>
                </a:solidFill>
                <a:hlinkClick r:id="rId211"/>
              </a:rPr>
              <a:t>Roberts R</a:t>
            </a:r>
            <a:r>
              <a:rPr lang="hu-HU" sz="1200" dirty="0">
                <a:solidFill>
                  <a:prstClr val="black"/>
                </a:solidFill>
              </a:rPr>
              <a:t>, </a:t>
            </a:r>
            <a:r>
              <a:rPr lang="hu-HU" sz="1200" dirty="0">
                <a:solidFill>
                  <a:prstClr val="black"/>
                </a:solidFill>
                <a:hlinkClick r:id="rId212"/>
              </a:rPr>
              <a:t>Rose LM</a:t>
            </a:r>
            <a:r>
              <a:rPr lang="hu-HU" sz="1200" dirty="0">
                <a:solidFill>
                  <a:prstClr val="black"/>
                </a:solidFill>
              </a:rPr>
              <a:t>, </a:t>
            </a:r>
            <a:r>
              <a:rPr lang="hu-HU" sz="1200" dirty="0" err="1">
                <a:solidFill>
                  <a:prstClr val="black"/>
                </a:solidFill>
                <a:hlinkClick r:id="rId213"/>
              </a:rPr>
              <a:t>Rossouw</a:t>
            </a:r>
            <a:r>
              <a:rPr lang="hu-HU" sz="1200" dirty="0">
                <a:solidFill>
                  <a:prstClr val="black"/>
                </a:solidFill>
                <a:hlinkClick r:id="rId213"/>
              </a:rPr>
              <a:t> J</a:t>
            </a:r>
            <a:r>
              <a:rPr lang="hu-HU" sz="1200" dirty="0">
                <a:solidFill>
                  <a:prstClr val="black"/>
                </a:solidFill>
              </a:rPr>
              <a:t>, </a:t>
            </a:r>
            <a:r>
              <a:rPr lang="hu-HU" sz="1200" dirty="0" err="1">
                <a:solidFill>
                  <a:prstClr val="black"/>
                </a:solidFill>
                <a:hlinkClick r:id="rId214"/>
              </a:rPr>
              <a:t>Samani</a:t>
            </a:r>
            <a:r>
              <a:rPr lang="hu-HU" sz="1200" dirty="0">
                <a:solidFill>
                  <a:prstClr val="black"/>
                </a:solidFill>
                <a:hlinkClick r:id="rId214"/>
              </a:rPr>
              <a:t> NJ</a:t>
            </a:r>
            <a:r>
              <a:rPr lang="hu-HU" sz="1200" dirty="0">
                <a:solidFill>
                  <a:prstClr val="black"/>
                </a:solidFill>
              </a:rPr>
              <a:t>, </a:t>
            </a:r>
            <a:r>
              <a:rPr lang="hu-HU" sz="1200" dirty="0" err="1">
                <a:solidFill>
                  <a:prstClr val="black"/>
                </a:solidFill>
                <a:hlinkClick r:id="rId215"/>
              </a:rPr>
              <a:t>Sanna</a:t>
            </a:r>
            <a:r>
              <a:rPr lang="hu-HU" sz="1200" dirty="0">
                <a:solidFill>
                  <a:prstClr val="black"/>
                </a:solidFill>
                <a:hlinkClick r:id="rId215"/>
              </a:rPr>
              <a:t> S</a:t>
            </a:r>
            <a:r>
              <a:rPr lang="hu-HU" sz="1200" dirty="0">
                <a:solidFill>
                  <a:prstClr val="black"/>
                </a:solidFill>
              </a:rPr>
              <a:t>, </a:t>
            </a:r>
            <a:r>
              <a:rPr lang="hu-HU" sz="1200" dirty="0" err="1">
                <a:solidFill>
                  <a:prstClr val="black"/>
                </a:solidFill>
                <a:hlinkClick r:id="rId216"/>
              </a:rPr>
              <a:t>Saramies</a:t>
            </a:r>
            <a:r>
              <a:rPr lang="hu-HU" sz="1200" dirty="0">
                <a:solidFill>
                  <a:prstClr val="black"/>
                </a:solidFill>
                <a:hlinkClick r:id="rId216"/>
              </a:rPr>
              <a:t> J</a:t>
            </a:r>
            <a:r>
              <a:rPr lang="hu-HU" sz="1200" dirty="0">
                <a:solidFill>
                  <a:prstClr val="black"/>
                </a:solidFill>
              </a:rPr>
              <a:t>, </a:t>
            </a:r>
            <a:r>
              <a:rPr lang="hu-HU" sz="1200" dirty="0" err="1">
                <a:solidFill>
                  <a:prstClr val="black"/>
                </a:solidFill>
                <a:hlinkClick r:id="rId217"/>
              </a:rPr>
              <a:t>Schunkert</a:t>
            </a:r>
            <a:r>
              <a:rPr lang="hu-HU" sz="1200" dirty="0">
                <a:solidFill>
                  <a:prstClr val="black"/>
                </a:solidFill>
                <a:hlinkClick r:id="rId217"/>
              </a:rPr>
              <a:t> H</a:t>
            </a:r>
            <a:r>
              <a:rPr lang="hu-HU" sz="1200" dirty="0">
                <a:solidFill>
                  <a:prstClr val="black"/>
                </a:solidFill>
              </a:rPr>
              <a:t>, </a:t>
            </a:r>
            <a:r>
              <a:rPr lang="hu-HU" sz="1200" dirty="0" err="1">
                <a:solidFill>
                  <a:prstClr val="black"/>
                </a:solidFill>
                <a:hlinkClick r:id="rId218"/>
              </a:rPr>
              <a:t>Sebert</a:t>
            </a:r>
            <a:r>
              <a:rPr lang="hu-HU" sz="1200" dirty="0">
                <a:solidFill>
                  <a:prstClr val="black"/>
                </a:solidFill>
                <a:hlinkClick r:id="rId218"/>
              </a:rPr>
              <a:t> S</a:t>
            </a:r>
            <a:r>
              <a:rPr lang="hu-HU" sz="1200" dirty="0">
                <a:solidFill>
                  <a:prstClr val="black"/>
                </a:solidFill>
              </a:rPr>
              <a:t>, </a:t>
            </a:r>
            <a:r>
              <a:rPr lang="hu-HU" sz="1200" dirty="0" err="1">
                <a:solidFill>
                  <a:prstClr val="black"/>
                </a:solidFill>
                <a:hlinkClick r:id="rId219"/>
              </a:rPr>
              <a:t>Sheu</a:t>
            </a:r>
            <a:r>
              <a:rPr lang="hu-HU" sz="1200" dirty="0">
                <a:solidFill>
                  <a:prstClr val="black"/>
                </a:solidFill>
                <a:hlinkClick r:id="rId219"/>
              </a:rPr>
              <a:t> WH</a:t>
            </a:r>
            <a:r>
              <a:rPr lang="hu-HU" sz="1200" dirty="0">
                <a:solidFill>
                  <a:prstClr val="black"/>
                </a:solidFill>
              </a:rPr>
              <a:t>, </a:t>
            </a:r>
            <a:r>
              <a:rPr lang="hu-HU" sz="1200" dirty="0" err="1">
                <a:solidFill>
                  <a:prstClr val="black"/>
                </a:solidFill>
                <a:hlinkClick r:id="rId220"/>
              </a:rPr>
              <a:t>Shin</a:t>
            </a:r>
            <a:r>
              <a:rPr lang="hu-HU" sz="1200" dirty="0">
                <a:solidFill>
                  <a:prstClr val="black"/>
                </a:solidFill>
                <a:hlinkClick r:id="rId220"/>
              </a:rPr>
              <a:t> YA</a:t>
            </a:r>
            <a:r>
              <a:rPr lang="hu-HU" sz="1200" dirty="0">
                <a:solidFill>
                  <a:prstClr val="black"/>
                </a:solidFill>
              </a:rPr>
              <a:t>, </a:t>
            </a:r>
            <a:r>
              <a:rPr lang="hu-HU" sz="1200" dirty="0" err="1">
                <a:solidFill>
                  <a:prstClr val="black"/>
                </a:solidFill>
                <a:hlinkClick r:id="rId221"/>
              </a:rPr>
              <a:t>Sim</a:t>
            </a:r>
            <a:r>
              <a:rPr lang="hu-HU" sz="1200" dirty="0">
                <a:solidFill>
                  <a:prstClr val="black"/>
                </a:solidFill>
                <a:hlinkClick r:id="rId221"/>
              </a:rPr>
              <a:t> X</a:t>
            </a:r>
            <a:r>
              <a:rPr lang="hu-HU" sz="1200" dirty="0">
                <a:solidFill>
                  <a:prstClr val="black"/>
                </a:solidFill>
              </a:rPr>
              <a:t>, </a:t>
            </a:r>
            <a:r>
              <a:rPr lang="hu-HU" sz="1200" dirty="0" err="1">
                <a:solidFill>
                  <a:prstClr val="black"/>
                </a:solidFill>
                <a:hlinkClick r:id="rId222"/>
              </a:rPr>
              <a:t>Smit</a:t>
            </a:r>
            <a:r>
              <a:rPr lang="hu-HU" sz="1200" dirty="0">
                <a:solidFill>
                  <a:prstClr val="black"/>
                </a:solidFill>
                <a:hlinkClick r:id="rId222"/>
              </a:rPr>
              <a:t> JH</a:t>
            </a:r>
            <a:r>
              <a:rPr lang="hu-HU" sz="1200" dirty="0">
                <a:solidFill>
                  <a:prstClr val="black"/>
                </a:solidFill>
              </a:rPr>
              <a:t>, </a:t>
            </a:r>
            <a:r>
              <a:rPr lang="hu-HU" sz="1200" dirty="0">
                <a:solidFill>
                  <a:prstClr val="black"/>
                </a:solidFill>
                <a:hlinkClick r:id="rId223"/>
              </a:rPr>
              <a:t>Smith AV</a:t>
            </a:r>
            <a:r>
              <a:rPr lang="hu-HU" sz="1200" dirty="0">
                <a:solidFill>
                  <a:prstClr val="black"/>
                </a:solidFill>
              </a:rPr>
              <a:t>, </a:t>
            </a:r>
            <a:r>
              <a:rPr lang="hu-HU" sz="1200" dirty="0" err="1">
                <a:solidFill>
                  <a:prstClr val="black"/>
                </a:solidFill>
                <a:hlinkClick r:id="rId224"/>
              </a:rPr>
              <a:t>Sosa</a:t>
            </a:r>
            <a:r>
              <a:rPr lang="hu-HU" sz="1200" dirty="0">
                <a:solidFill>
                  <a:prstClr val="black"/>
                </a:solidFill>
                <a:hlinkClick r:id="rId224"/>
              </a:rPr>
              <a:t> MX</a:t>
            </a:r>
            <a:r>
              <a:rPr lang="hu-HU" sz="1200" dirty="0">
                <a:solidFill>
                  <a:prstClr val="black"/>
                </a:solidFill>
              </a:rPr>
              <a:t>, </a:t>
            </a:r>
            <a:r>
              <a:rPr lang="hu-HU" sz="1200" dirty="0" err="1">
                <a:solidFill>
                  <a:prstClr val="black"/>
                </a:solidFill>
                <a:hlinkClick r:id="rId225"/>
              </a:rPr>
              <a:t>Spector</a:t>
            </a:r>
            <a:r>
              <a:rPr lang="hu-HU" sz="1200" dirty="0">
                <a:solidFill>
                  <a:prstClr val="black"/>
                </a:solidFill>
                <a:hlinkClick r:id="rId225"/>
              </a:rPr>
              <a:t> TD</a:t>
            </a:r>
            <a:r>
              <a:rPr lang="hu-HU" sz="1200" dirty="0">
                <a:solidFill>
                  <a:prstClr val="black"/>
                </a:solidFill>
              </a:rPr>
              <a:t>, </a:t>
            </a:r>
            <a:r>
              <a:rPr lang="hu-HU" sz="1200" dirty="0" err="1">
                <a:solidFill>
                  <a:prstClr val="black"/>
                </a:solidFill>
                <a:hlinkClick r:id="rId226"/>
              </a:rPr>
              <a:t>Stančáková</a:t>
            </a:r>
            <a:r>
              <a:rPr lang="hu-HU" sz="1200" dirty="0">
                <a:solidFill>
                  <a:prstClr val="black"/>
                </a:solidFill>
                <a:hlinkClick r:id="rId226"/>
              </a:rPr>
              <a:t> A</a:t>
            </a:r>
            <a:r>
              <a:rPr lang="hu-HU" sz="1200" dirty="0">
                <a:solidFill>
                  <a:prstClr val="black"/>
                </a:solidFill>
              </a:rPr>
              <a:t>, </a:t>
            </a:r>
            <a:r>
              <a:rPr lang="hu-HU" sz="1200" dirty="0" err="1">
                <a:solidFill>
                  <a:prstClr val="black"/>
                </a:solidFill>
                <a:hlinkClick r:id="rId227"/>
              </a:rPr>
              <a:t>Stanton</a:t>
            </a:r>
            <a:r>
              <a:rPr lang="hu-HU" sz="1200" dirty="0">
                <a:solidFill>
                  <a:prstClr val="black"/>
                </a:solidFill>
                <a:hlinkClick r:id="rId227"/>
              </a:rPr>
              <a:t> AV</a:t>
            </a:r>
            <a:r>
              <a:rPr lang="hu-HU" sz="1200" dirty="0">
                <a:solidFill>
                  <a:prstClr val="black"/>
                </a:solidFill>
              </a:rPr>
              <a:t>, </a:t>
            </a:r>
            <a:r>
              <a:rPr lang="hu-HU" sz="1200" dirty="0" err="1">
                <a:solidFill>
                  <a:prstClr val="black"/>
                </a:solidFill>
                <a:hlinkClick r:id="rId228"/>
              </a:rPr>
              <a:t>Stirrups</a:t>
            </a:r>
            <a:r>
              <a:rPr lang="hu-HU" sz="1200" dirty="0">
                <a:solidFill>
                  <a:prstClr val="black"/>
                </a:solidFill>
                <a:hlinkClick r:id="rId228"/>
              </a:rPr>
              <a:t> KE</a:t>
            </a:r>
            <a:r>
              <a:rPr lang="hu-HU" sz="1200" dirty="0">
                <a:solidFill>
                  <a:prstClr val="black"/>
                </a:solidFill>
              </a:rPr>
              <a:t>, </a:t>
            </a:r>
            <a:r>
              <a:rPr lang="hu-HU" sz="1200" dirty="0" err="1">
                <a:solidFill>
                  <a:prstClr val="black"/>
                </a:solidFill>
                <a:hlinkClick r:id="rId229"/>
              </a:rPr>
              <a:t>Stringham</a:t>
            </a:r>
            <a:r>
              <a:rPr lang="hu-HU" sz="1200" dirty="0">
                <a:solidFill>
                  <a:prstClr val="black"/>
                </a:solidFill>
                <a:hlinkClick r:id="rId229"/>
              </a:rPr>
              <a:t> HM</a:t>
            </a:r>
            <a:r>
              <a:rPr lang="hu-HU" sz="1200" dirty="0">
                <a:solidFill>
                  <a:prstClr val="black"/>
                </a:solidFill>
              </a:rPr>
              <a:t>, </a:t>
            </a:r>
            <a:r>
              <a:rPr lang="hu-HU" sz="1200" dirty="0" err="1">
                <a:solidFill>
                  <a:prstClr val="black"/>
                </a:solidFill>
                <a:hlinkClick r:id="rId230"/>
              </a:rPr>
              <a:t>Sundstrom</a:t>
            </a:r>
            <a:r>
              <a:rPr lang="hu-HU" sz="1200" dirty="0">
                <a:solidFill>
                  <a:prstClr val="black"/>
                </a:solidFill>
                <a:hlinkClick r:id="rId230"/>
              </a:rPr>
              <a:t> J</a:t>
            </a:r>
            <a:r>
              <a:rPr lang="hu-HU" sz="1200" dirty="0">
                <a:solidFill>
                  <a:prstClr val="black"/>
                </a:solidFill>
              </a:rPr>
              <a:t>, </a:t>
            </a:r>
            <a:r>
              <a:rPr lang="hu-HU" sz="1200" dirty="0">
                <a:solidFill>
                  <a:prstClr val="black"/>
                </a:solidFill>
                <a:hlinkClick r:id="rId231"/>
              </a:rPr>
              <a:t>Swift AJ</a:t>
            </a:r>
            <a:r>
              <a:rPr lang="hu-HU" sz="1200" dirty="0">
                <a:solidFill>
                  <a:prstClr val="black"/>
                </a:solidFill>
              </a:rPr>
              <a:t>, </a:t>
            </a:r>
            <a:r>
              <a:rPr lang="hu-HU" sz="1200" dirty="0" err="1">
                <a:solidFill>
                  <a:prstClr val="black"/>
                </a:solidFill>
                <a:hlinkClick r:id="rId232"/>
              </a:rPr>
              <a:t>Syvänen</a:t>
            </a:r>
            <a:r>
              <a:rPr lang="hu-HU" sz="1200" dirty="0">
                <a:solidFill>
                  <a:prstClr val="black"/>
                </a:solidFill>
                <a:hlinkClick r:id="rId232"/>
              </a:rPr>
              <a:t> AC</a:t>
            </a:r>
            <a:r>
              <a:rPr lang="hu-HU" sz="1200" dirty="0">
                <a:solidFill>
                  <a:prstClr val="black"/>
                </a:solidFill>
              </a:rPr>
              <a:t>, </a:t>
            </a:r>
            <a:r>
              <a:rPr lang="hu-HU" sz="1200" dirty="0" err="1">
                <a:solidFill>
                  <a:prstClr val="black"/>
                </a:solidFill>
                <a:hlinkClick r:id="rId233"/>
              </a:rPr>
              <a:t>Tai</a:t>
            </a:r>
            <a:r>
              <a:rPr lang="hu-HU" sz="1200" dirty="0">
                <a:solidFill>
                  <a:prstClr val="black"/>
                </a:solidFill>
                <a:hlinkClick r:id="rId233"/>
              </a:rPr>
              <a:t> ES</a:t>
            </a:r>
            <a:r>
              <a:rPr lang="hu-HU" sz="1200" dirty="0">
                <a:solidFill>
                  <a:prstClr val="black"/>
                </a:solidFill>
              </a:rPr>
              <a:t>, </a:t>
            </a:r>
            <a:r>
              <a:rPr lang="hu-HU" sz="1200" dirty="0" err="1">
                <a:solidFill>
                  <a:prstClr val="black"/>
                </a:solidFill>
                <a:hlinkClick r:id="rId234"/>
              </a:rPr>
              <a:t>Tanaka</a:t>
            </a:r>
            <a:r>
              <a:rPr lang="hu-HU" sz="1200" dirty="0">
                <a:solidFill>
                  <a:prstClr val="black"/>
                </a:solidFill>
                <a:hlinkClick r:id="rId234"/>
              </a:rPr>
              <a:t> T</a:t>
            </a:r>
            <a:r>
              <a:rPr lang="hu-HU" sz="1200" dirty="0">
                <a:solidFill>
                  <a:prstClr val="black"/>
                </a:solidFill>
              </a:rPr>
              <a:t>, </a:t>
            </a:r>
            <a:r>
              <a:rPr lang="hu-HU" sz="1200" dirty="0" err="1">
                <a:solidFill>
                  <a:prstClr val="black"/>
                </a:solidFill>
                <a:hlinkClick r:id="rId235"/>
              </a:rPr>
              <a:t>Tarasov</a:t>
            </a:r>
            <a:r>
              <a:rPr lang="hu-HU" sz="1200" dirty="0">
                <a:solidFill>
                  <a:prstClr val="black"/>
                </a:solidFill>
                <a:hlinkClick r:id="rId235"/>
              </a:rPr>
              <a:t> KV</a:t>
            </a:r>
            <a:r>
              <a:rPr lang="hu-HU" sz="1200" dirty="0">
                <a:solidFill>
                  <a:prstClr val="black"/>
                </a:solidFill>
              </a:rPr>
              <a:t>, </a:t>
            </a:r>
            <a:r>
              <a:rPr lang="hu-HU" sz="1200" dirty="0" err="1">
                <a:solidFill>
                  <a:prstClr val="black"/>
                </a:solidFill>
                <a:hlinkClick r:id="rId236"/>
              </a:rPr>
              <a:t>Teumer</a:t>
            </a:r>
            <a:r>
              <a:rPr lang="hu-HU" sz="1200" dirty="0">
                <a:solidFill>
                  <a:prstClr val="black"/>
                </a:solidFill>
                <a:hlinkClick r:id="rId236"/>
              </a:rPr>
              <a:t> A</a:t>
            </a:r>
            <a:r>
              <a:rPr lang="hu-HU" sz="1200" dirty="0">
                <a:solidFill>
                  <a:prstClr val="black"/>
                </a:solidFill>
              </a:rPr>
              <a:t>, </a:t>
            </a:r>
            <a:r>
              <a:rPr lang="hu-HU" sz="1200" dirty="0" err="1">
                <a:solidFill>
                  <a:prstClr val="black"/>
                </a:solidFill>
                <a:hlinkClick r:id="rId237"/>
              </a:rPr>
              <a:t>Thorsteinsdottir</a:t>
            </a:r>
            <a:r>
              <a:rPr lang="hu-HU" sz="1200" dirty="0">
                <a:solidFill>
                  <a:prstClr val="black"/>
                </a:solidFill>
                <a:hlinkClick r:id="rId237"/>
              </a:rPr>
              <a:t> U</a:t>
            </a:r>
            <a:r>
              <a:rPr lang="hu-HU" sz="1200" dirty="0">
                <a:solidFill>
                  <a:prstClr val="black"/>
                </a:solidFill>
              </a:rPr>
              <a:t>, </a:t>
            </a:r>
            <a:r>
              <a:rPr lang="hu-HU" sz="1200" dirty="0" err="1">
                <a:solidFill>
                  <a:prstClr val="black"/>
                </a:solidFill>
                <a:hlinkClick r:id="rId238"/>
              </a:rPr>
              <a:t>Tobin</a:t>
            </a:r>
            <a:r>
              <a:rPr lang="hu-HU" sz="1200" dirty="0">
                <a:solidFill>
                  <a:prstClr val="black"/>
                </a:solidFill>
                <a:hlinkClick r:id="rId238"/>
              </a:rPr>
              <a:t> MD</a:t>
            </a:r>
            <a:r>
              <a:rPr lang="hu-HU" sz="1200" dirty="0">
                <a:solidFill>
                  <a:prstClr val="black"/>
                </a:solidFill>
              </a:rPr>
              <a:t>, </a:t>
            </a:r>
            <a:r>
              <a:rPr lang="hu-HU" sz="1200" dirty="0" err="1">
                <a:solidFill>
                  <a:prstClr val="black"/>
                </a:solidFill>
                <a:hlinkClick r:id="rId239"/>
              </a:rPr>
              <a:t>Tremoli</a:t>
            </a:r>
            <a:r>
              <a:rPr lang="hu-HU" sz="1200" dirty="0">
                <a:solidFill>
                  <a:prstClr val="black"/>
                </a:solidFill>
                <a:hlinkClick r:id="rId239"/>
              </a:rPr>
              <a:t> E</a:t>
            </a:r>
            <a:r>
              <a:rPr lang="hu-HU" sz="1200" dirty="0">
                <a:solidFill>
                  <a:prstClr val="black"/>
                </a:solidFill>
              </a:rPr>
              <a:t>, </a:t>
            </a:r>
            <a:r>
              <a:rPr lang="hu-HU" sz="1200" dirty="0" err="1">
                <a:solidFill>
                  <a:prstClr val="black"/>
                </a:solidFill>
                <a:hlinkClick r:id="rId240"/>
              </a:rPr>
              <a:t>Uitterlinden</a:t>
            </a:r>
            <a:r>
              <a:rPr lang="hu-HU" sz="1200" dirty="0">
                <a:solidFill>
                  <a:prstClr val="black"/>
                </a:solidFill>
                <a:hlinkClick r:id="rId240"/>
              </a:rPr>
              <a:t> AG</a:t>
            </a:r>
            <a:r>
              <a:rPr lang="hu-HU" sz="1200" dirty="0">
                <a:solidFill>
                  <a:prstClr val="black"/>
                </a:solidFill>
              </a:rPr>
              <a:t>, </a:t>
            </a:r>
            <a:r>
              <a:rPr lang="hu-HU" sz="1200" dirty="0" err="1">
                <a:solidFill>
                  <a:prstClr val="black"/>
                </a:solidFill>
                <a:hlinkClick r:id="rId241"/>
              </a:rPr>
              <a:t>Uusitupa</a:t>
            </a:r>
            <a:r>
              <a:rPr lang="hu-HU" sz="1200" dirty="0">
                <a:solidFill>
                  <a:prstClr val="black"/>
                </a:solidFill>
                <a:hlinkClick r:id="rId241"/>
              </a:rPr>
              <a:t> M</a:t>
            </a:r>
            <a:r>
              <a:rPr lang="hu-HU" sz="1200" dirty="0">
                <a:solidFill>
                  <a:prstClr val="black"/>
                </a:solidFill>
              </a:rPr>
              <a:t>, </a:t>
            </a:r>
            <a:r>
              <a:rPr lang="hu-HU" sz="1200" dirty="0" err="1">
                <a:solidFill>
                  <a:prstClr val="black"/>
                </a:solidFill>
                <a:hlinkClick r:id="rId242"/>
              </a:rPr>
              <a:t>Vaez</a:t>
            </a:r>
            <a:r>
              <a:rPr lang="hu-HU" sz="1200" dirty="0">
                <a:solidFill>
                  <a:prstClr val="black"/>
                </a:solidFill>
                <a:hlinkClick r:id="rId242"/>
              </a:rPr>
              <a:t> A</a:t>
            </a:r>
            <a:r>
              <a:rPr lang="hu-HU" sz="1200" dirty="0">
                <a:solidFill>
                  <a:prstClr val="black"/>
                </a:solidFill>
              </a:rPr>
              <a:t>, </a:t>
            </a:r>
            <a:r>
              <a:rPr lang="hu-HU" sz="1200" dirty="0" err="1">
                <a:solidFill>
                  <a:prstClr val="black"/>
                </a:solidFill>
                <a:hlinkClick r:id="rId243"/>
              </a:rPr>
              <a:t>Vaidya</a:t>
            </a:r>
            <a:r>
              <a:rPr lang="hu-HU" sz="1200" dirty="0">
                <a:solidFill>
                  <a:prstClr val="black"/>
                </a:solidFill>
                <a:hlinkClick r:id="rId243"/>
              </a:rPr>
              <a:t> D</a:t>
            </a:r>
            <a:r>
              <a:rPr lang="hu-HU" sz="1200" dirty="0">
                <a:solidFill>
                  <a:prstClr val="black"/>
                </a:solidFill>
              </a:rPr>
              <a:t>, </a:t>
            </a:r>
            <a:r>
              <a:rPr lang="hu-HU" sz="1200" dirty="0">
                <a:solidFill>
                  <a:prstClr val="black"/>
                </a:solidFill>
                <a:hlinkClick r:id="rId244"/>
              </a:rPr>
              <a:t>van </a:t>
            </a:r>
            <a:r>
              <a:rPr lang="hu-HU" sz="1200" dirty="0" err="1">
                <a:solidFill>
                  <a:prstClr val="black"/>
                </a:solidFill>
                <a:hlinkClick r:id="rId244"/>
              </a:rPr>
              <a:t>Duijn</a:t>
            </a:r>
            <a:r>
              <a:rPr lang="hu-HU" sz="1200" dirty="0">
                <a:solidFill>
                  <a:prstClr val="black"/>
                </a:solidFill>
                <a:hlinkClick r:id="rId244"/>
              </a:rPr>
              <a:t> CM</a:t>
            </a:r>
            <a:r>
              <a:rPr lang="hu-HU" sz="1200" dirty="0">
                <a:solidFill>
                  <a:prstClr val="black"/>
                </a:solidFill>
              </a:rPr>
              <a:t>, </a:t>
            </a:r>
            <a:r>
              <a:rPr lang="hu-HU" sz="1200" dirty="0">
                <a:solidFill>
                  <a:prstClr val="black"/>
                </a:solidFill>
                <a:hlinkClick r:id="rId245"/>
              </a:rPr>
              <a:t>van </a:t>
            </a:r>
            <a:r>
              <a:rPr lang="hu-HU" sz="1200" dirty="0" err="1">
                <a:solidFill>
                  <a:prstClr val="black"/>
                </a:solidFill>
                <a:hlinkClick r:id="rId245"/>
              </a:rPr>
              <a:t>Iperen</a:t>
            </a:r>
            <a:r>
              <a:rPr lang="hu-HU" sz="1200" dirty="0">
                <a:solidFill>
                  <a:prstClr val="black"/>
                </a:solidFill>
                <a:hlinkClick r:id="rId245"/>
              </a:rPr>
              <a:t> EP</a:t>
            </a:r>
            <a:r>
              <a:rPr lang="hu-HU" sz="1200" dirty="0">
                <a:solidFill>
                  <a:prstClr val="black"/>
                </a:solidFill>
              </a:rPr>
              <a:t>, </a:t>
            </a:r>
            <a:r>
              <a:rPr lang="hu-HU" sz="1200" dirty="0" err="1">
                <a:solidFill>
                  <a:prstClr val="black"/>
                </a:solidFill>
                <a:hlinkClick r:id="rId246"/>
              </a:rPr>
              <a:t>Vasan</a:t>
            </a:r>
            <a:r>
              <a:rPr lang="hu-HU" sz="1200" dirty="0">
                <a:solidFill>
                  <a:prstClr val="black"/>
                </a:solidFill>
                <a:hlinkClick r:id="rId246"/>
              </a:rPr>
              <a:t> RS</a:t>
            </a:r>
            <a:r>
              <a:rPr lang="hu-HU" sz="1200" dirty="0">
                <a:solidFill>
                  <a:prstClr val="black"/>
                </a:solidFill>
              </a:rPr>
              <a:t>, </a:t>
            </a:r>
            <a:r>
              <a:rPr lang="hu-HU" sz="1200" dirty="0" err="1">
                <a:solidFill>
                  <a:prstClr val="black"/>
                </a:solidFill>
                <a:hlinkClick r:id="rId247"/>
              </a:rPr>
              <a:t>Verwoert</a:t>
            </a:r>
            <a:r>
              <a:rPr lang="hu-HU" sz="1200" dirty="0">
                <a:solidFill>
                  <a:prstClr val="black"/>
                </a:solidFill>
                <a:hlinkClick r:id="rId247"/>
              </a:rPr>
              <a:t> GC</a:t>
            </a:r>
            <a:r>
              <a:rPr lang="hu-HU" sz="1200" dirty="0">
                <a:solidFill>
                  <a:prstClr val="black"/>
                </a:solidFill>
              </a:rPr>
              <a:t>, </a:t>
            </a:r>
            <a:r>
              <a:rPr lang="hu-HU" sz="1200" dirty="0" err="1">
                <a:solidFill>
                  <a:prstClr val="black"/>
                </a:solidFill>
                <a:hlinkClick r:id="rId248"/>
              </a:rPr>
              <a:t>Virtamo</a:t>
            </a:r>
            <a:r>
              <a:rPr lang="hu-HU" sz="1200" dirty="0">
                <a:solidFill>
                  <a:prstClr val="black"/>
                </a:solidFill>
                <a:hlinkClick r:id="rId248"/>
              </a:rPr>
              <a:t> J</a:t>
            </a:r>
            <a:r>
              <a:rPr lang="hu-HU" sz="1200" dirty="0">
                <a:solidFill>
                  <a:prstClr val="black"/>
                </a:solidFill>
              </a:rPr>
              <a:t>, </a:t>
            </a:r>
            <a:r>
              <a:rPr lang="hu-HU" sz="1200" dirty="0" err="1">
                <a:solidFill>
                  <a:prstClr val="black"/>
                </a:solidFill>
                <a:hlinkClick r:id="rId249"/>
              </a:rPr>
              <a:t>Vitart</a:t>
            </a:r>
            <a:r>
              <a:rPr lang="hu-HU" sz="1200" dirty="0">
                <a:solidFill>
                  <a:prstClr val="black"/>
                </a:solidFill>
                <a:hlinkClick r:id="rId249"/>
              </a:rPr>
              <a:t> V</a:t>
            </a:r>
            <a:r>
              <a:rPr lang="hu-HU" sz="1200" dirty="0">
                <a:solidFill>
                  <a:prstClr val="black"/>
                </a:solidFill>
              </a:rPr>
              <a:t>, </a:t>
            </a:r>
            <a:r>
              <a:rPr lang="hu-HU" sz="1200" dirty="0" err="1">
                <a:solidFill>
                  <a:prstClr val="black"/>
                </a:solidFill>
                <a:hlinkClick r:id="rId250"/>
              </a:rPr>
              <a:t>Voight</a:t>
            </a:r>
            <a:r>
              <a:rPr lang="hu-HU" sz="1200" dirty="0">
                <a:solidFill>
                  <a:prstClr val="black"/>
                </a:solidFill>
                <a:hlinkClick r:id="rId250"/>
              </a:rPr>
              <a:t> BF</a:t>
            </a:r>
            <a:r>
              <a:rPr lang="hu-HU" sz="1200" dirty="0">
                <a:solidFill>
                  <a:prstClr val="black"/>
                </a:solidFill>
              </a:rPr>
              <a:t>, </a:t>
            </a:r>
            <a:r>
              <a:rPr lang="hu-HU" sz="1200" dirty="0" err="1">
                <a:solidFill>
                  <a:prstClr val="black"/>
                </a:solidFill>
                <a:hlinkClick r:id="rId251"/>
              </a:rPr>
              <a:t>Vollenweider</a:t>
            </a:r>
            <a:r>
              <a:rPr lang="hu-HU" sz="1200" dirty="0">
                <a:solidFill>
                  <a:prstClr val="black"/>
                </a:solidFill>
                <a:hlinkClick r:id="rId251"/>
              </a:rPr>
              <a:t> P</a:t>
            </a:r>
            <a:r>
              <a:rPr lang="hu-HU" sz="1200" dirty="0">
                <a:solidFill>
                  <a:prstClr val="black"/>
                </a:solidFill>
              </a:rPr>
              <a:t>, </a:t>
            </a:r>
            <a:r>
              <a:rPr lang="hu-HU" sz="1200" dirty="0">
                <a:solidFill>
                  <a:prstClr val="black"/>
                </a:solidFill>
                <a:hlinkClick r:id="rId252"/>
              </a:rPr>
              <a:t>Wagner A</a:t>
            </a:r>
            <a:r>
              <a:rPr lang="hu-HU" sz="1200" dirty="0">
                <a:solidFill>
                  <a:prstClr val="black"/>
                </a:solidFill>
              </a:rPr>
              <a:t>, </a:t>
            </a:r>
            <a:r>
              <a:rPr lang="hu-HU" sz="1200" dirty="0" err="1">
                <a:solidFill>
                  <a:prstClr val="black"/>
                </a:solidFill>
                <a:hlinkClick r:id="rId253"/>
              </a:rPr>
              <a:t>Wain</a:t>
            </a:r>
            <a:r>
              <a:rPr lang="hu-HU" sz="1200" dirty="0">
                <a:solidFill>
                  <a:prstClr val="black"/>
                </a:solidFill>
                <a:hlinkClick r:id="rId253"/>
              </a:rPr>
              <a:t> LV</a:t>
            </a:r>
            <a:r>
              <a:rPr lang="hu-HU" sz="1200" dirty="0">
                <a:solidFill>
                  <a:prstClr val="black"/>
                </a:solidFill>
              </a:rPr>
              <a:t>, </a:t>
            </a:r>
            <a:r>
              <a:rPr lang="hu-HU" sz="1200" dirty="0" err="1">
                <a:solidFill>
                  <a:prstClr val="black"/>
                </a:solidFill>
                <a:hlinkClick r:id="rId254"/>
              </a:rPr>
              <a:t>Wareham</a:t>
            </a:r>
            <a:r>
              <a:rPr lang="hu-HU" sz="1200" dirty="0">
                <a:solidFill>
                  <a:prstClr val="black"/>
                </a:solidFill>
                <a:hlinkClick r:id="rId254"/>
              </a:rPr>
              <a:t> NJ</a:t>
            </a:r>
            <a:r>
              <a:rPr lang="hu-HU" sz="1200" dirty="0">
                <a:solidFill>
                  <a:prstClr val="black"/>
                </a:solidFill>
              </a:rPr>
              <a:t>, </a:t>
            </a:r>
            <a:r>
              <a:rPr lang="hu-HU" sz="1200" dirty="0" err="1">
                <a:solidFill>
                  <a:prstClr val="black"/>
                </a:solidFill>
                <a:hlinkClick r:id="rId255"/>
              </a:rPr>
              <a:t>Watkins</a:t>
            </a:r>
            <a:r>
              <a:rPr lang="hu-HU" sz="1200" dirty="0">
                <a:solidFill>
                  <a:prstClr val="black"/>
                </a:solidFill>
                <a:hlinkClick r:id="rId255"/>
              </a:rPr>
              <a:t> H</a:t>
            </a:r>
            <a:r>
              <a:rPr lang="hu-HU" sz="1200" dirty="0">
                <a:solidFill>
                  <a:prstClr val="black"/>
                </a:solidFill>
              </a:rPr>
              <a:t>, </a:t>
            </a:r>
            <a:r>
              <a:rPr lang="hu-HU" sz="1200" dirty="0" err="1">
                <a:solidFill>
                  <a:prstClr val="black"/>
                </a:solidFill>
                <a:hlinkClick r:id="rId256"/>
              </a:rPr>
              <a:t>Weder</a:t>
            </a:r>
            <a:r>
              <a:rPr lang="hu-HU" sz="1200" dirty="0">
                <a:solidFill>
                  <a:prstClr val="black"/>
                </a:solidFill>
                <a:hlinkClick r:id="rId256"/>
              </a:rPr>
              <a:t> AB</a:t>
            </a:r>
            <a:r>
              <a:rPr lang="hu-HU" sz="1200" dirty="0">
                <a:solidFill>
                  <a:prstClr val="black"/>
                </a:solidFill>
              </a:rPr>
              <a:t>, </a:t>
            </a:r>
            <a:r>
              <a:rPr lang="hu-HU" sz="1200" dirty="0" err="1">
                <a:solidFill>
                  <a:prstClr val="black"/>
                </a:solidFill>
                <a:hlinkClick r:id="rId257"/>
              </a:rPr>
              <a:t>Westra</a:t>
            </a:r>
            <a:r>
              <a:rPr lang="hu-HU" sz="1200" dirty="0">
                <a:solidFill>
                  <a:prstClr val="black"/>
                </a:solidFill>
                <a:hlinkClick r:id="rId257"/>
              </a:rPr>
              <a:t> HJ</a:t>
            </a:r>
            <a:r>
              <a:rPr lang="hu-HU" sz="1200" dirty="0">
                <a:solidFill>
                  <a:prstClr val="black"/>
                </a:solidFill>
              </a:rPr>
              <a:t>, </a:t>
            </a:r>
            <a:r>
              <a:rPr lang="hu-HU" sz="1200" dirty="0" err="1">
                <a:solidFill>
                  <a:prstClr val="black"/>
                </a:solidFill>
                <a:hlinkClick r:id="rId258"/>
              </a:rPr>
              <a:t>Wilks</a:t>
            </a:r>
            <a:r>
              <a:rPr lang="hu-HU" sz="1200" dirty="0">
                <a:solidFill>
                  <a:prstClr val="black"/>
                </a:solidFill>
                <a:hlinkClick r:id="rId258"/>
              </a:rPr>
              <a:t> R</a:t>
            </a:r>
            <a:r>
              <a:rPr lang="hu-HU" sz="1200" dirty="0">
                <a:solidFill>
                  <a:prstClr val="black"/>
                </a:solidFill>
              </a:rPr>
              <a:t>, </a:t>
            </a:r>
            <a:r>
              <a:rPr lang="hu-HU" sz="1200" dirty="0" err="1">
                <a:solidFill>
                  <a:prstClr val="black"/>
                </a:solidFill>
                <a:hlinkClick r:id="rId259"/>
              </a:rPr>
              <a:t>Wilsgaard</a:t>
            </a:r>
            <a:r>
              <a:rPr lang="hu-HU" sz="1200" dirty="0">
                <a:solidFill>
                  <a:prstClr val="black"/>
                </a:solidFill>
                <a:hlinkClick r:id="rId259"/>
              </a:rPr>
              <a:t> T</a:t>
            </a:r>
            <a:r>
              <a:rPr lang="hu-HU" sz="1200" dirty="0">
                <a:solidFill>
                  <a:prstClr val="black"/>
                </a:solidFill>
              </a:rPr>
              <a:t>, </a:t>
            </a:r>
            <a:r>
              <a:rPr lang="hu-HU" sz="1200" dirty="0">
                <a:solidFill>
                  <a:prstClr val="black"/>
                </a:solidFill>
                <a:hlinkClick r:id="rId260"/>
              </a:rPr>
              <a:t>Wilson JF</a:t>
            </a:r>
            <a:r>
              <a:rPr lang="hu-HU" sz="1200" dirty="0">
                <a:solidFill>
                  <a:prstClr val="black"/>
                </a:solidFill>
              </a:rPr>
              <a:t>, </a:t>
            </a:r>
            <a:r>
              <a:rPr lang="hu-HU" sz="1200" dirty="0" err="1">
                <a:solidFill>
                  <a:prstClr val="black"/>
                </a:solidFill>
                <a:hlinkClick r:id="rId261"/>
              </a:rPr>
              <a:t>Wong</a:t>
            </a:r>
            <a:r>
              <a:rPr lang="hu-HU" sz="1200" dirty="0">
                <a:solidFill>
                  <a:prstClr val="black"/>
                </a:solidFill>
                <a:hlinkClick r:id="rId261"/>
              </a:rPr>
              <a:t> TY</a:t>
            </a:r>
            <a:r>
              <a:rPr lang="hu-HU" sz="1200" dirty="0">
                <a:solidFill>
                  <a:prstClr val="black"/>
                </a:solidFill>
              </a:rPr>
              <a:t>, </a:t>
            </a:r>
            <a:r>
              <a:rPr lang="hu-HU" sz="1200" dirty="0" err="1">
                <a:solidFill>
                  <a:prstClr val="black"/>
                </a:solidFill>
                <a:hlinkClick r:id="rId262"/>
              </a:rPr>
              <a:t>Yang</a:t>
            </a:r>
            <a:r>
              <a:rPr lang="hu-HU" sz="1200" dirty="0">
                <a:solidFill>
                  <a:prstClr val="black"/>
                </a:solidFill>
                <a:hlinkClick r:id="rId262"/>
              </a:rPr>
              <a:t> TP</a:t>
            </a:r>
            <a:r>
              <a:rPr lang="hu-HU" sz="1200" dirty="0">
                <a:solidFill>
                  <a:prstClr val="black"/>
                </a:solidFill>
              </a:rPr>
              <a:t>, </a:t>
            </a:r>
            <a:r>
              <a:rPr lang="hu-HU" sz="1200" dirty="0" err="1">
                <a:solidFill>
                  <a:prstClr val="black"/>
                </a:solidFill>
                <a:hlinkClick r:id="rId263"/>
              </a:rPr>
              <a:t>Yao</a:t>
            </a:r>
            <a:r>
              <a:rPr lang="hu-HU" sz="1200" dirty="0">
                <a:solidFill>
                  <a:prstClr val="black"/>
                </a:solidFill>
                <a:hlinkClick r:id="rId263"/>
              </a:rPr>
              <a:t> J</a:t>
            </a:r>
            <a:r>
              <a:rPr lang="hu-HU" sz="1200" dirty="0">
                <a:solidFill>
                  <a:prstClr val="black"/>
                </a:solidFill>
              </a:rPr>
              <a:t>, </a:t>
            </a:r>
            <a:r>
              <a:rPr lang="hu-HU" sz="1200" dirty="0" err="1">
                <a:solidFill>
                  <a:prstClr val="black"/>
                </a:solidFill>
                <a:hlinkClick r:id="rId264"/>
              </a:rPr>
              <a:t>Yengo</a:t>
            </a:r>
            <a:r>
              <a:rPr lang="hu-HU" sz="1200" dirty="0">
                <a:solidFill>
                  <a:prstClr val="black"/>
                </a:solidFill>
                <a:hlinkClick r:id="rId264"/>
              </a:rPr>
              <a:t> L</a:t>
            </a:r>
            <a:r>
              <a:rPr lang="hu-HU" sz="1200" dirty="0">
                <a:solidFill>
                  <a:prstClr val="black"/>
                </a:solidFill>
              </a:rPr>
              <a:t>, </a:t>
            </a:r>
            <a:r>
              <a:rPr lang="hu-HU" sz="1200" dirty="0" err="1">
                <a:solidFill>
                  <a:prstClr val="black"/>
                </a:solidFill>
                <a:hlinkClick r:id="rId265"/>
              </a:rPr>
              <a:t>Zhang</a:t>
            </a:r>
            <a:r>
              <a:rPr lang="hu-HU" sz="1200" dirty="0">
                <a:solidFill>
                  <a:prstClr val="black"/>
                </a:solidFill>
                <a:hlinkClick r:id="rId265"/>
              </a:rPr>
              <a:t> W</a:t>
            </a:r>
            <a:r>
              <a:rPr lang="hu-HU" sz="1200" dirty="0">
                <a:solidFill>
                  <a:prstClr val="black"/>
                </a:solidFill>
              </a:rPr>
              <a:t>, </a:t>
            </a:r>
            <a:r>
              <a:rPr lang="hu-HU" sz="1200" dirty="0" err="1">
                <a:solidFill>
                  <a:prstClr val="black"/>
                </a:solidFill>
                <a:hlinkClick r:id="rId266"/>
              </a:rPr>
              <a:t>Zhao</a:t>
            </a:r>
            <a:r>
              <a:rPr lang="hu-HU" sz="1200" dirty="0">
                <a:solidFill>
                  <a:prstClr val="black"/>
                </a:solidFill>
                <a:hlinkClick r:id="rId266"/>
              </a:rPr>
              <a:t> JH</a:t>
            </a:r>
            <a:r>
              <a:rPr lang="hu-HU" sz="1200" dirty="0">
                <a:solidFill>
                  <a:prstClr val="black"/>
                </a:solidFill>
              </a:rPr>
              <a:t>, </a:t>
            </a:r>
            <a:r>
              <a:rPr lang="hu-HU" sz="1200" dirty="0" err="1">
                <a:solidFill>
                  <a:prstClr val="black"/>
                </a:solidFill>
                <a:hlinkClick r:id="rId267"/>
              </a:rPr>
              <a:t>Zhu</a:t>
            </a:r>
            <a:r>
              <a:rPr lang="hu-HU" sz="1200" dirty="0">
                <a:solidFill>
                  <a:prstClr val="black"/>
                </a:solidFill>
                <a:hlinkClick r:id="rId267"/>
              </a:rPr>
              <a:t> X</a:t>
            </a:r>
            <a:r>
              <a:rPr lang="hu-HU" sz="1200" dirty="0">
                <a:solidFill>
                  <a:prstClr val="black"/>
                </a:solidFill>
              </a:rPr>
              <a:t>, </a:t>
            </a:r>
            <a:r>
              <a:rPr lang="hu-HU" sz="1200" dirty="0" err="1">
                <a:solidFill>
                  <a:prstClr val="black"/>
                </a:solidFill>
                <a:hlinkClick r:id="rId268"/>
              </a:rPr>
              <a:t>Bovet</a:t>
            </a:r>
            <a:r>
              <a:rPr lang="hu-HU" sz="1200" dirty="0">
                <a:solidFill>
                  <a:prstClr val="black"/>
                </a:solidFill>
                <a:hlinkClick r:id="rId268"/>
              </a:rPr>
              <a:t> P</a:t>
            </a:r>
            <a:r>
              <a:rPr lang="hu-HU" sz="1200" dirty="0">
                <a:solidFill>
                  <a:prstClr val="black"/>
                </a:solidFill>
              </a:rPr>
              <a:t>, </a:t>
            </a:r>
            <a:r>
              <a:rPr lang="hu-HU" sz="1200" dirty="0">
                <a:solidFill>
                  <a:prstClr val="black"/>
                </a:solidFill>
                <a:hlinkClick r:id="rId269"/>
              </a:rPr>
              <a:t>Cooper RS</a:t>
            </a:r>
            <a:r>
              <a:rPr lang="hu-HU" sz="1200" dirty="0">
                <a:solidFill>
                  <a:prstClr val="black"/>
                </a:solidFill>
              </a:rPr>
              <a:t>, </a:t>
            </a:r>
            <a:r>
              <a:rPr lang="hu-HU" sz="1200" dirty="0" err="1">
                <a:solidFill>
                  <a:prstClr val="black"/>
                </a:solidFill>
                <a:hlinkClick r:id="rId270"/>
              </a:rPr>
              <a:t>Mohlke</a:t>
            </a:r>
            <a:r>
              <a:rPr lang="hu-HU" sz="1200" dirty="0">
                <a:solidFill>
                  <a:prstClr val="black"/>
                </a:solidFill>
                <a:hlinkClick r:id="rId270"/>
              </a:rPr>
              <a:t> KL</a:t>
            </a:r>
            <a:r>
              <a:rPr lang="hu-HU" sz="1200" dirty="0">
                <a:solidFill>
                  <a:prstClr val="black"/>
                </a:solidFill>
              </a:rPr>
              <a:t>, </a:t>
            </a:r>
            <a:r>
              <a:rPr lang="hu-HU" sz="1200" dirty="0" err="1">
                <a:solidFill>
                  <a:prstClr val="black"/>
                </a:solidFill>
                <a:hlinkClick r:id="rId271"/>
              </a:rPr>
              <a:t>Saleheen</a:t>
            </a:r>
            <a:r>
              <a:rPr lang="hu-HU" sz="1200" dirty="0">
                <a:solidFill>
                  <a:prstClr val="black"/>
                </a:solidFill>
                <a:hlinkClick r:id="rId271"/>
              </a:rPr>
              <a:t> D</a:t>
            </a:r>
            <a:r>
              <a:rPr lang="hu-HU" sz="1200" dirty="0">
                <a:solidFill>
                  <a:prstClr val="black"/>
                </a:solidFill>
              </a:rPr>
              <a:t>, </a:t>
            </a:r>
            <a:r>
              <a:rPr lang="hu-HU" sz="1200" dirty="0">
                <a:solidFill>
                  <a:prstClr val="black"/>
                </a:solidFill>
                <a:hlinkClick r:id="rId272"/>
              </a:rPr>
              <a:t>Lee JY</a:t>
            </a:r>
            <a:r>
              <a:rPr lang="hu-HU" sz="1200" dirty="0">
                <a:solidFill>
                  <a:prstClr val="black"/>
                </a:solidFill>
              </a:rPr>
              <a:t>, </a:t>
            </a:r>
            <a:r>
              <a:rPr lang="hu-HU" sz="1200" dirty="0" err="1">
                <a:solidFill>
                  <a:prstClr val="black"/>
                </a:solidFill>
                <a:hlinkClick r:id="rId273"/>
              </a:rPr>
              <a:t>Elliott</a:t>
            </a:r>
            <a:r>
              <a:rPr lang="hu-HU" sz="1200" dirty="0">
                <a:solidFill>
                  <a:prstClr val="black"/>
                </a:solidFill>
                <a:hlinkClick r:id="rId273"/>
              </a:rPr>
              <a:t> P</a:t>
            </a:r>
            <a:r>
              <a:rPr lang="hu-HU" sz="1200" dirty="0">
                <a:solidFill>
                  <a:prstClr val="black"/>
                </a:solidFill>
              </a:rPr>
              <a:t>, </a:t>
            </a:r>
            <a:r>
              <a:rPr lang="hu-HU" sz="1200" dirty="0" err="1">
                <a:solidFill>
                  <a:prstClr val="black"/>
                </a:solidFill>
                <a:hlinkClick r:id="rId274"/>
              </a:rPr>
              <a:t>Gierman</a:t>
            </a:r>
            <a:r>
              <a:rPr lang="hu-HU" sz="1200" dirty="0">
                <a:solidFill>
                  <a:prstClr val="black"/>
                </a:solidFill>
                <a:hlinkClick r:id="rId274"/>
              </a:rPr>
              <a:t> HJ</a:t>
            </a:r>
            <a:r>
              <a:rPr lang="hu-HU" sz="1200" dirty="0">
                <a:solidFill>
                  <a:prstClr val="black"/>
                </a:solidFill>
              </a:rPr>
              <a:t>, </a:t>
            </a:r>
            <a:r>
              <a:rPr lang="hu-HU" sz="1200" dirty="0" err="1">
                <a:solidFill>
                  <a:prstClr val="black"/>
                </a:solidFill>
                <a:hlinkClick r:id="rId275"/>
              </a:rPr>
              <a:t>Willer</a:t>
            </a:r>
            <a:r>
              <a:rPr lang="hu-HU" sz="1200" dirty="0">
                <a:solidFill>
                  <a:prstClr val="black"/>
                </a:solidFill>
                <a:hlinkClick r:id="rId275"/>
              </a:rPr>
              <a:t> CJ</a:t>
            </a:r>
            <a:r>
              <a:rPr lang="hu-HU" sz="1200" dirty="0">
                <a:solidFill>
                  <a:prstClr val="black"/>
                </a:solidFill>
              </a:rPr>
              <a:t>, </a:t>
            </a:r>
            <a:r>
              <a:rPr lang="hu-HU" sz="1200" dirty="0" err="1">
                <a:solidFill>
                  <a:prstClr val="black"/>
                </a:solidFill>
                <a:hlinkClick r:id="rId276"/>
              </a:rPr>
              <a:t>Franke</a:t>
            </a:r>
            <a:r>
              <a:rPr lang="hu-HU" sz="1200" dirty="0">
                <a:solidFill>
                  <a:prstClr val="black"/>
                </a:solidFill>
                <a:hlinkClick r:id="rId276"/>
              </a:rPr>
              <a:t> L</a:t>
            </a:r>
            <a:r>
              <a:rPr lang="hu-HU" sz="1200" dirty="0">
                <a:solidFill>
                  <a:prstClr val="black"/>
                </a:solidFill>
              </a:rPr>
              <a:t>, </a:t>
            </a:r>
            <a:r>
              <a:rPr lang="hu-HU" sz="1200" dirty="0" err="1">
                <a:solidFill>
                  <a:prstClr val="black"/>
                </a:solidFill>
                <a:hlinkClick r:id="rId277"/>
              </a:rPr>
              <a:t>Hovingh</a:t>
            </a:r>
            <a:r>
              <a:rPr lang="hu-HU" sz="1200" dirty="0">
                <a:solidFill>
                  <a:prstClr val="black"/>
                </a:solidFill>
                <a:hlinkClick r:id="rId277"/>
              </a:rPr>
              <a:t> GK</a:t>
            </a:r>
            <a:r>
              <a:rPr lang="hu-HU" sz="1200" dirty="0">
                <a:solidFill>
                  <a:prstClr val="black"/>
                </a:solidFill>
              </a:rPr>
              <a:t>, </a:t>
            </a:r>
            <a:r>
              <a:rPr lang="hu-HU" sz="1200" dirty="0">
                <a:solidFill>
                  <a:prstClr val="black"/>
                </a:solidFill>
                <a:hlinkClick r:id="rId278"/>
              </a:rPr>
              <a:t>Taylor KD</a:t>
            </a:r>
            <a:r>
              <a:rPr lang="hu-HU" sz="1200" dirty="0">
                <a:solidFill>
                  <a:prstClr val="black"/>
                </a:solidFill>
              </a:rPr>
              <a:t>, </a:t>
            </a:r>
            <a:r>
              <a:rPr lang="hu-HU" sz="1200" dirty="0" err="1">
                <a:solidFill>
                  <a:prstClr val="black"/>
                </a:solidFill>
                <a:hlinkClick r:id="rId279"/>
              </a:rPr>
              <a:t>Dedoussis</a:t>
            </a:r>
            <a:r>
              <a:rPr lang="hu-HU" sz="1200" dirty="0">
                <a:solidFill>
                  <a:prstClr val="black"/>
                </a:solidFill>
                <a:hlinkClick r:id="rId279"/>
              </a:rPr>
              <a:t> G</a:t>
            </a:r>
            <a:r>
              <a:rPr lang="hu-HU" sz="1200" dirty="0">
                <a:solidFill>
                  <a:prstClr val="black"/>
                </a:solidFill>
              </a:rPr>
              <a:t>, </a:t>
            </a:r>
            <a:r>
              <a:rPr lang="hu-HU" sz="1200" dirty="0" err="1">
                <a:solidFill>
                  <a:prstClr val="black"/>
                </a:solidFill>
                <a:hlinkClick r:id="rId280"/>
              </a:rPr>
              <a:t>Sever</a:t>
            </a:r>
            <a:r>
              <a:rPr lang="hu-HU" sz="1200" dirty="0">
                <a:solidFill>
                  <a:prstClr val="black"/>
                </a:solidFill>
                <a:hlinkClick r:id="rId280"/>
              </a:rPr>
              <a:t> P</a:t>
            </a:r>
            <a:r>
              <a:rPr lang="hu-HU" sz="1200" dirty="0">
                <a:solidFill>
                  <a:prstClr val="black"/>
                </a:solidFill>
              </a:rPr>
              <a:t>, </a:t>
            </a:r>
            <a:r>
              <a:rPr lang="hu-HU" sz="1200" dirty="0" err="1">
                <a:solidFill>
                  <a:prstClr val="black"/>
                </a:solidFill>
                <a:hlinkClick r:id="rId281"/>
              </a:rPr>
              <a:t>Wong</a:t>
            </a:r>
            <a:r>
              <a:rPr lang="hu-HU" sz="1200" dirty="0">
                <a:solidFill>
                  <a:prstClr val="black"/>
                </a:solidFill>
                <a:hlinkClick r:id="rId281"/>
              </a:rPr>
              <a:t> A</a:t>
            </a:r>
            <a:r>
              <a:rPr lang="hu-HU" sz="1200" dirty="0">
                <a:solidFill>
                  <a:prstClr val="black"/>
                </a:solidFill>
              </a:rPr>
              <a:t>, </a:t>
            </a:r>
            <a:r>
              <a:rPr lang="hu-HU" sz="1200" dirty="0" err="1">
                <a:solidFill>
                  <a:prstClr val="black"/>
                </a:solidFill>
                <a:hlinkClick r:id="rId282"/>
              </a:rPr>
              <a:t>Lind</a:t>
            </a:r>
            <a:r>
              <a:rPr lang="hu-HU" sz="1200" dirty="0">
                <a:solidFill>
                  <a:prstClr val="black"/>
                </a:solidFill>
                <a:hlinkClick r:id="rId282"/>
              </a:rPr>
              <a:t> L</a:t>
            </a:r>
            <a:r>
              <a:rPr lang="hu-HU" sz="1200" dirty="0">
                <a:solidFill>
                  <a:prstClr val="black"/>
                </a:solidFill>
              </a:rPr>
              <a:t>, </a:t>
            </a:r>
            <a:r>
              <a:rPr lang="hu-HU" sz="1200" dirty="0" err="1">
                <a:solidFill>
                  <a:prstClr val="black"/>
                </a:solidFill>
                <a:hlinkClick r:id="rId283"/>
              </a:rPr>
              <a:t>Assimes</a:t>
            </a:r>
            <a:r>
              <a:rPr lang="hu-HU" sz="1200" dirty="0">
                <a:solidFill>
                  <a:prstClr val="black"/>
                </a:solidFill>
                <a:hlinkClick r:id="rId283"/>
              </a:rPr>
              <a:t> TL</a:t>
            </a:r>
            <a:r>
              <a:rPr lang="hu-HU" sz="1200" dirty="0">
                <a:solidFill>
                  <a:prstClr val="black"/>
                </a:solidFill>
              </a:rPr>
              <a:t>, </a:t>
            </a:r>
            <a:r>
              <a:rPr lang="hu-HU" sz="1200" dirty="0" err="1">
                <a:solidFill>
                  <a:prstClr val="black"/>
                </a:solidFill>
                <a:hlinkClick r:id="rId284"/>
              </a:rPr>
              <a:t>Njølstad</a:t>
            </a:r>
            <a:r>
              <a:rPr lang="hu-HU" sz="1200" dirty="0">
                <a:solidFill>
                  <a:prstClr val="black"/>
                </a:solidFill>
                <a:hlinkClick r:id="rId284"/>
              </a:rPr>
              <a:t> I</a:t>
            </a:r>
            <a:r>
              <a:rPr lang="hu-HU" sz="1200" dirty="0">
                <a:solidFill>
                  <a:prstClr val="black"/>
                </a:solidFill>
              </a:rPr>
              <a:t>, </a:t>
            </a:r>
            <a:r>
              <a:rPr lang="hu-HU" sz="1200" dirty="0">
                <a:solidFill>
                  <a:prstClr val="black"/>
                </a:solidFill>
                <a:hlinkClick r:id="rId285"/>
              </a:rPr>
              <a:t>Schwarz PE</a:t>
            </a:r>
            <a:r>
              <a:rPr lang="hu-HU" sz="1200" dirty="0">
                <a:solidFill>
                  <a:prstClr val="black"/>
                </a:solidFill>
              </a:rPr>
              <a:t>, </a:t>
            </a:r>
            <a:r>
              <a:rPr lang="hu-HU" sz="1200" dirty="0" err="1">
                <a:solidFill>
                  <a:prstClr val="black"/>
                </a:solidFill>
                <a:hlinkClick r:id="rId286"/>
              </a:rPr>
              <a:t>Langenberg</a:t>
            </a:r>
            <a:r>
              <a:rPr lang="hu-HU" sz="1200" dirty="0">
                <a:solidFill>
                  <a:prstClr val="black"/>
                </a:solidFill>
                <a:hlinkClick r:id="rId286"/>
              </a:rPr>
              <a:t> C</a:t>
            </a:r>
            <a:r>
              <a:rPr lang="hu-HU" sz="1200" dirty="0">
                <a:solidFill>
                  <a:prstClr val="black"/>
                </a:solidFill>
              </a:rPr>
              <a:t>, </a:t>
            </a:r>
            <a:r>
              <a:rPr lang="hu-HU" sz="1200" dirty="0" err="1">
                <a:solidFill>
                  <a:prstClr val="black"/>
                </a:solidFill>
                <a:hlinkClick r:id="rId287"/>
              </a:rPr>
              <a:t>Snieder</a:t>
            </a:r>
            <a:r>
              <a:rPr lang="hu-HU" sz="1200" dirty="0">
                <a:solidFill>
                  <a:prstClr val="black"/>
                </a:solidFill>
                <a:hlinkClick r:id="rId287"/>
              </a:rPr>
              <a:t> H</a:t>
            </a:r>
            <a:r>
              <a:rPr lang="hu-HU" sz="1200" dirty="0">
                <a:solidFill>
                  <a:prstClr val="black"/>
                </a:solidFill>
              </a:rPr>
              <a:t>, </a:t>
            </a:r>
            <a:r>
              <a:rPr lang="hu-HU" sz="1200" dirty="0" err="1">
                <a:solidFill>
                  <a:prstClr val="black"/>
                </a:solidFill>
                <a:hlinkClick r:id="rId288"/>
              </a:rPr>
              <a:t>Caulfield</a:t>
            </a:r>
            <a:r>
              <a:rPr lang="hu-HU" sz="1200" dirty="0">
                <a:solidFill>
                  <a:prstClr val="black"/>
                </a:solidFill>
                <a:hlinkClick r:id="rId288"/>
              </a:rPr>
              <a:t> MJ</a:t>
            </a:r>
            <a:r>
              <a:rPr lang="hu-HU" sz="1200" dirty="0">
                <a:solidFill>
                  <a:prstClr val="black"/>
                </a:solidFill>
              </a:rPr>
              <a:t>, </a:t>
            </a:r>
            <a:r>
              <a:rPr lang="hu-HU" sz="1200" dirty="0" err="1">
                <a:solidFill>
                  <a:prstClr val="black"/>
                </a:solidFill>
                <a:hlinkClick r:id="rId289"/>
              </a:rPr>
              <a:t>Melander</a:t>
            </a:r>
            <a:r>
              <a:rPr lang="hu-HU" sz="1200" dirty="0">
                <a:solidFill>
                  <a:prstClr val="black"/>
                </a:solidFill>
                <a:hlinkClick r:id="rId289"/>
              </a:rPr>
              <a:t> O</a:t>
            </a:r>
            <a:r>
              <a:rPr lang="hu-HU" sz="1200" dirty="0">
                <a:solidFill>
                  <a:prstClr val="black"/>
                </a:solidFill>
              </a:rPr>
              <a:t>, </a:t>
            </a:r>
            <a:r>
              <a:rPr lang="hu-HU" sz="1200" dirty="0" err="1">
                <a:solidFill>
                  <a:prstClr val="black"/>
                </a:solidFill>
                <a:hlinkClick r:id="rId290"/>
              </a:rPr>
              <a:t>Laakso</a:t>
            </a:r>
            <a:r>
              <a:rPr lang="hu-HU" sz="1200" dirty="0">
                <a:solidFill>
                  <a:prstClr val="black"/>
                </a:solidFill>
                <a:hlinkClick r:id="rId290"/>
              </a:rPr>
              <a:t> M</a:t>
            </a:r>
            <a:r>
              <a:rPr lang="hu-HU" sz="1200" dirty="0">
                <a:solidFill>
                  <a:prstClr val="black"/>
                </a:solidFill>
              </a:rPr>
              <a:t>, </a:t>
            </a:r>
            <a:r>
              <a:rPr lang="hu-HU" sz="1200" dirty="0" err="1">
                <a:solidFill>
                  <a:prstClr val="black"/>
                </a:solidFill>
                <a:hlinkClick r:id="rId291"/>
              </a:rPr>
              <a:t>Saltevo</a:t>
            </a:r>
            <a:r>
              <a:rPr lang="hu-HU" sz="1200" dirty="0">
                <a:solidFill>
                  <a:prstClr val="black"/>
                </a:solidFill>
                <a:hlinkClick r:id="rId291"/>
              </a:rPr>
              <a:t> J</a:t>
            </a:r>
            <a:r>
              <a:rPr lang="hu-HU" sz="1200" dirty="0">
                <a:solidFill>
                  <a:prstClr val="black"/>
                </a:solidFill>
              </a:rPr>
              <a:t>, </a:t>
            </a:r>
            <a:r>
              <a:rPr lang="hu-HU" sz="1200" dirty="0" err="1">
                <a:solidFill>
                  <a:prstClr val="black"/>
                </a:solidFill>
                <a:hlinkClick r:id="rId292"/>
              </a:rPr>
              <a:t>Rauramaa</a:t>
            </a:r>
            <a:r>
              <a:rPr lang="hu-HU" sz="1200" dirty="0">
                <a:solidFill>
                  <a:prstClr val="black"/>
                </a:solidFill>
                <a:hlinkClick r:id="rId292"/>
              </a:rPr>
              <a:t> R</a:t>
            </a:r>
            <a:r>
              <a:rPr lang="hu-HU" sz="1200" dirty="0">
                <a:solidFill>
                  <a:prstClr val="black"/>
                </a:solidFill>
              </a:rPr>
              <a:t>, </a:t>
            </a:r>
            <a:r>
              <a:rPr lang="hu-HU" sz="1200" dirty="0" err="1">
                <a:solidFill>
                  <a:prstClr val="black"/>
                </a:solidFill>
                <a:hlinkClick r:id="rId293"/>
              </a:rPr>
              <a:t>Tuomilehto</a:t>
            </a:r>
            <a:r>
              <a:rPr lang="hu-HU" sz="1200" dirty="0">
                <a:solidFill>
                  <a:prstClr val="black"/>
                </a:solidFill>
                <a:hlinkClick r:id="rId293"/>
              </a:rPr>
              <a:t> J</a:t>
            </a:r>
            <a:r>
              <a:rPr lang="hu-HU" sz="1200" dirty="0">
                <a:solidFill>
                  <a:prstClr val="black"/>
                </a:solidFill>
              </a:rPr>
              <a:t>, </a:t>
            </a:r>
            <a:r>
              <a:rPr lang="hu-HU" sz="1200" dirty="0" err="1">
                <a:solidFill>
                  <a:prstClr val="black"/>
                </a:solidFill>
                <a:hlinkClick r:id="rId294"/>
              </a:rPr>
              <a:t>Ingelsson</a:t>
            </a:r>
            <a:r>
              <a:rPr lang="hu-HU" sz="1200" dirty="0">
                <a:solidFill>
                  <a:prstClr val="black"/>
                </a:solidFill>
                <a:hlinkClick r:id="rId294"/>
              </a:rPr>
              <a:t> E</a:t>
            </a:r>
            <a:r>
              <a:rPr lang="hu-HU" sz="1200" dirty="0">
                <a:solidFill>
                  <a:prstClr val="black"/>
                </a:solidFill>
              </a:rPr>
              <a:t>, </a:t>
            </a:r>
            <a:r>
              <a:rPr lang="hu-HU" sz="1200" dirty="0" err="1">
                <a:solidFill>
                  <a:prstClr val="black"/>
                </a:solidFill>
                <a:hlinkClick r:id="rId295"/>
              </a:rPr>
              <a:t>Lehtimäki</a:t>
            </a:r>
            <a:r>
              <a:rPr lang="hu-HU" sz="1200" dirty="0">
                <a:solidFill>
                  <a:prstClr val="black"/>
                </a:solidFill>
                <a:hlinkClick r:id="rId295"/>
              </a:rPr>
              <a:t> T</a:t>
            </a:r>
            <a:r>
              <a:rPr lang="hu-HU" sz="1200" dirty="0">
                <a:solidFill>
                  <a:prstClr val="black"/>
                </a:solidFill>
              </a:rPr>
              <a:t>, </a:t>
            </a:r>
            <a:r>
              <a:rPr lang="hu-HU" sz="1200" dirty="0" err="1">
                <a:solidFill>
                  <a:prstClr val="black"/>
                </a:solidFill>
                <a:hlinkClick r:id="rId296"/>
              </a:rPr>
              <a:t>Hveem</a:t>
            </a:r>
            <a:r>
              <a:rPr lang="hu-HU" sz="1200" dirty="0">
                <a:solidFill>
                  <a:prstClr val="black"/>
                </a:solidFill>
                <a:hlinkClick r:id="rId296"/>
              </a:rPr>
              <a:t> K</a:t>
            </a:r>
            <a:r>
              <a:rPr lang="hu-HU" sz="1200" dirty="0">
                <a:solidFill>
                  <a:prstClr val="black"/>
                </a:solidFill>
              </a:rPr>
              <a:t>, </a:t>
            </a:r>
            <a:r>
              <a:rPr lang="hu-HU" sz="1200" dirty="0" err="1">
                <a:solidFill>
                  <a:prstClr val="black"/>
                </a:solidFill>
                <a:hlinkClick r:id="rId297"/>
              </a:rPr>
              <a:t>Palmas</a:t>
            </a:r>
            <a:r>
              <a:rPr lang="hu-HU" sz="1200" dirty="0">
                <a:solidFill>
                  <a:prstClr val="black"/>
                </a:solidFill>
                <a:hlinkClick r:id="rId297"/>
              </a:rPr>
              <a:t> W</a:t>
            </a:r>
            <a:r>
              <a:rPr lang="hu-HU" sz="1200" dirty="0">
                <a:solidFill>
                  <a:prstClr val="black"/>
                </a:solidFill>
              </a:rPr>
              <a:t>, </a:t>
            </a:r>
            <a:r>
              <a:rPr lang="hu-HU" sz="1200" dirty="0" err="1">
                <a:solidFill>
                  <a:prstClr val="black"/>
                </a:solidFill>
                <a:hlinkClick r:id="rId298"/>
              </a:rPr>
              <a:t>März</a:t>
            </a:r>
            <a:r>
              <a:rPr lang="hu-HU" sz="1200" dirty="0">
                <a:solidFill>
                  <a:prstClr val="black"/>
                </a:solidFill>
                <a:hlinkClick r:id="rId298"/>
              </a:rPr>
              <a:t> </a:t>
            </a:r>
            <a:r>
              <a:rPr lang="hu-HU" sz="1200" dirty="0" err="1">
                <a:solidFill>
                  <a:prstClr val="black"/>
                </a:solidFill>
                <a:hlinkClick r:id="rId298"/>
              </a:rPr>
              <a:t>W</a:t>
            </a:r>
            <a:r>
              <a:rPr lang="hu-HU" sz="1200" dirty="0">
                <a:solidFill>
                  <a:prstClr val="black"/>
                </a:solidFill>
              </a:rPr>
              <a:t>, </a:t>
            </a:r>
            <a:r>
              <a:rPr lang="hu-HU" sz="1200" dirty="0" err="1">
                <a:solidFill>
                  <a:prstClr val="black"/>
                </a:solidFill>
                <a:hlinkClick r:id="rId299"/>
              </a:rPr>
              <a:t>Kumari</a:t>
            </a:r>
            <a:r>
              <a:rPr lang="hu-HU" sz="1200" dirty="0">
                <a:solidFill>
                  <a:prstClr val="black"/>
                </a:solidFill>
                <a:hlinkClick r:id="rId299"/>
              </a:rPr>
              <a:t> M</a:t>
            </a:r>
            <a:r>
              <a:rPr lang="hu-HU" sz="1200" dirty="0">
                <a:solidFill>
                  <a:prstClr val="black"/>
                </a:solidFill>
              </a:rPr>
              <a:t>, </a:t>
            </a:r>
            <a:r>
              <a:rPr lang="hu-HU" sz="1200" dirty="0" err="1">
                <a:solidFill>
                  <a:prstClr val="black"/>
                </a:solidFill>
                <a:hlinkClick r:id="rId300"/>
              </a:rPr>
              <a:t>Salomaa</a:t>
            </a:r>
            <a:r>
              <a:rPr lang="hu-HU" sz="1200" dirty="0">
                <a:solidFill>
                  <a:prstClr val="black"/>
                </a:solidFill>
                <a:hlinkClick r:id="rId300"/>
              </a:rPr>
              <a:t> V</a:t>
            </a:r>
            <a:r>
              <a:rPr lang="hu-HU" sz="1200" dirty="0">
                <a:solidFill>
                  <a:prstClr val="black"/>
                </a:solidFill>
              </a:rPr>
              <a:t>, </a:t>
            </a:r>
            <a:r>
              <a:rPr lang="hu-HU" sz="1200" dirty="0" err="1">
                <a:solidFill>
                  <a:prstClr val="black"/>
                </a:solidFill>
                <a:hlinkClick r:id="rId301"/>
              </a:rPr>
              <a:t>Chen</a:t>
            </a:r>
            <a:r>
              <a:rPr lang="hu-HU" sz="1200" dirty="0">
                <a:solidFill>
                  <a:prstClr val="black"/>
                </a:solidFill>
                <a:hlinkClick r:id="rId301"/>
              </a:rPr>
              <a:t> YI</a:t>
            </a:r>
            <a:r>
              <a:rPr lang="hu-HU" sz="1200" dirty="0">
                <a:solidFill>
                  <a:prstClr val="black"/>
                </a:solidFill>
              </a:rPr>
              <a:t>, </a:t>
            </a:r>
            <a:r>
              <a:rPr lang="hu-HU" sz="1200" dirty="0">
                <a:solidFill>
                  <a:prstClr val="black"/>
                </a:solidFill>
                <a:hlinkClick r:id="rId302"/>
              </a:rPr>
              <a:t>Rotter JI</a:t>
            </a:r>
            <a:r>
              <a:rPr lang="hu-HU" sz="1200" dirty="0">
                <a:solidFill>
                  <a:prstClr val="black"/>
                </a:solidFill>
              </a:rPr>
              <a:t>, </a:t>
            </a:r>
            <a:r>
              <a:rPr lang="hu-HU" sz="1200" dirty="0" err="1">
                <a:solidFill>
                  <a:prstClr val="black"/>
                </a:solidFill>
                <a:hlinkClick r:id="rId303"/>
              </a:rPr>
              <a:t>Froguel</a:t>
            </a:r>
            <a:r>
              <a:rPr lang="hu-HU" sz="1200" dirty="0">
                <a:solidFill>
                  <a:prstClr val="black"/>
                </a:solidFill>
                <a:hlinkClick r:id="rId303"/>
              </a:rPr>
              <a:t> P</a:t>
            </a:r>
            <a:r>
              <a:rPr lang="hu-HU" sz="1200" dirty="0">
                <a:solidFill>
                  <a:prstClr val="black"/>
                </a:solidFill>
              </a:rPr>
              <a:t>, </a:t>
            </a:r>
            <a:r>
              <a:rPr lang="hu-HU" sz="1200" dirty="0" err="1">
                <a:solidFill>
                  <a:prstClr val="black"/>
                </a:solidFill>
                <a:hlinkClick r:id="rId304"/>
              </a:rPr>
              <a:t>Jarvelin</a:t>
            </a:r>
            <a:r>
              <a:rPr lang="hu-HU" sz="1200" dirty="0">
                <a:solidFill>
                  <a:prstClr val="black"/>
                </a:solidFill>
                <a:hlinkClick r:id="rId304"/>
              </a:rPr>
              <a:t> MR</a:t>
            </a:r>
            <a:r>
              <a:rPr lang="hu-HU" sz="1200" dirty="0">
                <a:solidFill>
                  <a:prstClr val="black"/>
                </a:solidFill>
              </a:rPr>
              <a:t>, </a:t>
            </a:r>
            <a:r>
              <a:rPr lang="hu-HU" sz="1200" dirty="0">
                <a:solidFill>
                  <a:prstClr val="black"/>
                </a:solidFill>
                <a:hlinkClick r:id="rId305"/>
              </a:rPr>
              <a:t>Lakatta EG</a:t>
            </a:r>
            <a:r>
              <a:rPr lang="hu-HU" sz="1200" dirty="0">
                <a:solidFill>
                  <a:prstClr val="black"/>
                </a:solidFill>
              </a:rPr>
              <a:t>, </a:t>
            </a:r>
            <a:r>
              <a:rPr lang="hu-HU" sz="1200" dirty="0" err="1">
                <a:solidFill>
                  <a:prstClr val="black"/>
                </a:solidFill>
                <a:hlinkClick r:id="rId306"/>
              </a:rPr>
              <a:t>Kuulasmaa</a:t>
            </a:r>
            <a:r>
              <a:rPr lang="hu-HU" sz="1200" dirty="0">
                <a:solidFill>
                  <a:prstClr val="black"/>
                </a:solidFill>
                <a:hlinkClick r:id="rId306"/>
              </a:rPr>
              <a:t> K</a:t>
            </a:r>
            <a:r>
              <a:rPr lang="hu-HU" sz="1200" dirty="0">
                <a:solidFill>
                  <a:prstClr val="black"/>
                </a:solidFill>
              </a:rPr>
              <a:t>, </a:t>
            </a:r>
            <a:r>
              <a:rPr lang="hu-HU" sz="1200" dirty="0" err="1">
                <a:solidFill>
                  <a:prstClr val="black"/>
                </a:solidFill>
                <a:hlinkClick r:id="rId307"/>
              </a:rPr>
              <a:t>Franks</a:t>
            </a:r>
            <a:r>
              <a:rPr lang="hu-HU" sz="1200" dirty="0">
                <a:solidFill>
                  <a:prstClr val="black"/>
                </a:solidFill>
                <a:hlinkClick r:id="rId307"/>
              </a:rPr>
              <a:t> PW</a:t>
            </a:r>
            <a:r>
              <a:rPr lang="hu-HU" sz="1200" dirty="0">
                <a:solidFill>
                  <a:prstClr val="black"/>
                </a:solidFill>
              </a:rPr>
              <a:t>, </a:t>
            </a:r>
            <a:r>
              <a:rPr lang="hu-HU" sz="1200" dirty="0" err="1">
                <a:solidFill>
                  <a:prstClr val="black"/>
                </a:solidFill>
                <a:hlinkClick r:id="rId308"/>
              </a:rPr>
              <a:t>Hamsten</a:t>
            </a:r>
            <a:r>
              <a:rPr lang="hu-HU" sz="1200" dirty="0">
                <a:solidFill>
                  <a:prstClr val="black"/>
                </a:solidFill>
                <a:hlinkClick r:id="rId308"/>
              </a:rPr>
              <a:t> A</a:t>
            </a:r>
            <a:r>
              <a:rPr lang="hu-HU" sz="1200" dirty="0">
                <a:solidFill>
                  <a:prstClr val="black"/>
                </a:solidFill>
              </a:rPr>
              <a:t>, </a:t>
            </a:r>
            <a:r>
              <a:rPr lang="hu-HU" sz="1200" dirty="0" err="1">
                <a:solidFill>
                  <a:prstClr val="black"/>
                </a:solidFill>
                <a:hlinkClick r:id="rId309"/>
              </a:rPr>
              <a:t>Wichmann</a:t>
            </a:r>
            <a:r>
              <a:rPr lang="hu-HU" sz="1200" dirty="0">
                <a:solidFill>
                  <a:prstClr val="black"/>
                </a:solidFill>
                <a:hlinkClick r:id="rId309"/>
              </a:rPr>
              <a:t> HE</a:t>
            </a:r>
            <a:r>
              <a:rPr lang="hu-HU" sz="1200" dirty="0">
                <a:solidFill>
                  <a:prstClr val="black"/>
                </a:solidFill>
              </a:rPr>
              <a:t>, </a:t>
            </a:r>
            <a:r>
              <a:rPr lang="hu-HU" sz="1200" dirty="0" err="1">
                <a:solidFill>
                  <a:prstClr val="black"/>
                </a:solidFill>
                <a:hlinkClick r:id="rId310"/>
              </a:rPr>
              <a:t>Palmer</a:t>
            </a:r>
            <a:r>
              <a:rPr lang="hu-HU" sz="1200" dirty="0">
                <a:solidFill>
                  <a:prstClr val="black"/>
                </a:solidFill>
                <a:hlinkClick r:id="rId310"/>
              </a:rPr>
              <a:t> CN</a:t>
            </a:r>
            <a:r>
              <a:rPr lang="hu-HU" sz="1200" dirty="0">
                <a:solidFill>
                  <a:prstClr val="black"/>
                </a:solidFill>
              </a:rPr>
              <a:t>, </a:t>
            </a:r>
            <a:r>
              <a:rPr lang="hu-HU" sz="1200" dirty="0" err="1">
                <a:solidFill>
                  <a:prstClr val="black"/>
                </a:solidFill>
                <a:hlinkClick r:id="rId311"/>
              </a:rPr>
              <a:t>Stefansson</a:t>
            </a:r>
            <a:r>
              <a:rPr lang="hu-HU" sz="1200" dirty="0">
                <a:solidFill>
                  <a:prstClr val="black"/>
                </a:solidFill>
                <a:hlinkClick r:id="rId311"/>
              </a:rPr>
              <a:t> K</a:t>
            </a:r>
            <a:r>
              <a:rPr lang="hu-HU" sz="1200" dirty="0">
                <a:solidFill>
                  <a:prstClr val="black"/>
                </a:solidFill>
              </a:rPr>
              <a:t>, </a:t>
            </a:r>
            <a:r>
              <a:rPr lang="hu-HU" sz="1200" dirty="0" err="1">
                <a:solidFill>
                  <a:prstClr val="black"/>
                </a:solidFill>
                <a:hlinkClick r:id="rId312"/>
              </a:rPr>
              <a:t>Ridker</a:t>
            </a:r>
            <a:r>
              <a:rPr lang="hu-HU" sz="1200" dirty="0">
                <a:solidFill>
                  <a:prstClr val="black"/>
                </a:solidFill>
                <a:hlinkClick r:id="rId312"/>
              </a:rPr>
              <a:t> PM</a:t>
            </a:r>
            <a:r>
              <a:rPr lang="hu-HU" sz="1200" dirty="0">
                <a:solidFill>
                  <a:prstClr val="black"/>
                </a:solidFill>
              </a:rPr>
              <a:t>, </a:t>
            </a:r>
            <a:r>
              <a:rPr lang="hu-HU" sz="1200" dirty="0">
                <a:solidFill>
                  <a:prstClr val="black"/>
                </a:solidFill>
                <a:hlinkClick r:id="rId313"/>
              </a:rPr>
              <a:t>Loos RJ</a:t>
            </a:r>
            <a:r>
              <a:rPr lang="hu-HU" sz="1200" dirty="0">
                <a:solidFill>
                  <a:prstClr val="black"/>
                </a:solidFill>
              </a:rPr>
              <a:t>, </a:t>
            </a:r>
            <a:r>
              <a:rPr lang="hu-HU" sz="1200" dirty="0" err="1">
                <a:solidFill>
                  <a:prstClr val="black"/>
                </a:solidFill>
                <a:hlinkClick r:id="rId314"/>
              </a:rPr>
              <a:t>Chakravarti</a:t>
            </a:r>
            <a:r>
              <a:rPr lang="hu-HU" sz="1200" dirty="0">
                <a:solidFill>
                  <a:prstClr val="black"/>
                </a:solidFill>
                <a:hlinkClick r:id="rId314"/>
              </a:rPr>
              <a:t> A</a:t>
            </a:r>
            <a:r>
              <a:rPr lang="hu-HU" sz="1200" dirty="0">
                <a:solidFill>
                  <a:prstClr val="black"/>
                </a:solidFill>
              </a:rPr>
              <a:t>, </a:t>
            </a:r>
            <a:r>
              <a:rPr lang="hu-HU" sz="1200" dirty="0" err="1">
                <a:solidFill>
                  <a:prstClr val="black"/>
                </a:solidFill>
                <a:hlinkClick r:id="rId315"/>
              </a:rPr>
              <a:t>Deloukas</a:t>
            </a:r>
            <a:r>
              <a:rPr lang="hu-HU" sz="1200" dirty="0">
                <a:solidFill>
                  <a:prstClr val="black"/>
                </a:solidFill>
                <a:hlinkClick r:id="rId315"/>
              </a:rPr>
              <a:t> P</a:t>
            </a:r>
            <a:r>
              <a:rPr lang="hu-HU" sz="1200" dirty="0">
                <a:solidFill>
                  <a:prstClr val="black"/>
                </a:solidFill>
              </a:rPr>
              <a:t>, </a:t>
            </a:r>
            <a:r>
              <a:rPr lang="hu-HU" sz="1200" dirty="0">
                <a:solidFill>
                  <a:prstClr val="black"/>
                </a:solidFill>
                <a:hlinkClick r:id="rId316"/>
              </a:rPr>
              <a:t>Morris AP</a:t>
            </a:r>
            <a:r>
              <a:rPr lang="hu-HU" sz="1200" dirty="0">
                <a:solidFill>
                  <a:prstClr val="black"/>
                </a:solidFill>
              </a:rPr>
              <a:t>, </a:t>
            </a:r>
            <a:r>
              <a:rPr lang="hu-HU" sz="1200" dirty="0" err="1">
                <a:solidFill>
                  <a:prstClr val="black"/>
                </a:solidFill>
                <a:hlinkClick r:id="rId317"/>
              </a:rPr>
              <a:t>Newton-Cheh</a:t>
            </a:r>
            <a:r>
              <a:rPr lang="hu-HU" sz="1200" dirty="0">
                <a:solidFill>
                  <a:prstClr val="black"/>
                </a:solidFill>
                <a:hlinkClick r:id="rId317"/>
              </a:rPr>
              <a:t> C</a:t>
            </a:r>
            <a:r>
              <a:rPr lang="hu-HU" sz="1200" dirty="0">
                <a:solidFill>
                  <a:prstClr val="black"/>
                </a:solidFill>
              </a:rPr>
              <a:t>, </a:t>
            </a:r>
            <a:r>
              <a:rPr lang="hu-HU" sz="1200" dirty="0" err="1">
                <a:solidFill>
                  <a:prstClr val="black"/>
                </a:solidFill>
                <a:hlinkClick r:id="rId318"/>
              </a:rPr>
              <a:t>Munroe</a:t>
            </a:r>
            <a:r>
              <a:rPr lang="hu-HU" sz="1200" dirty="0">
                <a:solidFill>
                  <a:prstClr val="black"/>
                </a:solidFill>
                <a:hlinkClick r:id="rId318"/>
              </a:rPr>
              <a:t> PB</a:t>
            </a:r>
            <a:r>
              <a:rPr lang="hu-HU" sz="1200" dirty="0">
                <a:solidFill>
                  <a:prstClr val="black"/>
                </a:solidFill>
              </a:rPr>
              <a:t>.</a:t>
            </a:r>
          </a:p>
        </p:txBody>
      </p:sp>
    </p:spTree>
    <p:extLst>
      <p:ext uri="{BB962C8B-B14F-4D97-AF65-F5344CB8AC3E}">
        <p14:creationId xmlns:p14="http://schemas.microsoft.com/office/powerpoint/2010/main" val="372270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87313" y="152400"/>
            <a:ext cx="9525000" cy="698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endParaRPr lang="hu-HU" altLang="hu-HU" sz="2000" b="1" smtClean="0">
              <a:solidFill>
                <a:srgbClr val="FFFF00"/>
              </a:solidFill>
              <a:ea typeface="MS PGothic" pitchFamily="34" charset="-128"/>
            </a:endParaRPr>
          </a:p>
          <a:p>
            <a:pPr fontAlgn="base">
              <a:spcBef>
                <a:spcPct val="0"/>
              </a:spcBef>
              <a:spcAft>
                <a:spcPct val="0"/>
              </a:spcAft>
              <a:buFontTx/>
              <a:buNone/>
            </a:pPr>
            <a:r>
              <a:rPr lang="hu-HU" altLang="hu-HU" sz="1800" b="1" smtClean="0">
                <a:solidFill>
                  <a:srgbClr val="FF33CC"/>
                </a:solidFill>
                <a:ea typeface="MS PGothic" pitchFamily="34" charset="-128"/>
              </a:rPr>
              <a:t>Amartya Sen</a:t>
            </a:r>
            <a:r>
              <a:rPr lang="hu-HU" altLang="hu-HU" sz="1800" b="1" smtClean="0">
                <a:solidFill>
                  <a:srgbClr val="FFFF00"/>
                </a:solidFill>
                <a:ea typeface="MS PGothic" pitchFamily="34" charset="-128"/>
              </a:rPr>
              <a:t> </a:t>
            </a:r>
            <a:r>
              <a:rPr lang="hu-HU" altLang="hu-HU" sz="1800" b="1" smtClean="0">
                <a:solidFill>
                  <a:srgbClr val="000066"/>
                </a:solidFill>
                <a:ea typeface="MS PGothic" pitchFamily="34" charset="-128"/>
              </a:rPr>
              <a:t>sokat tett egy olyan, a megszokottól merőben eltérő </a:t>
            </a:r>
          </a:p>
          <a:p>
            <a:pPr fontAlgn="base">
              <a:spcBef>
                <a:spcPct val="0"/>
              </a:spcBef>
              <a:spcAft>
                <a:spcPct val="0"/>
              </a:spcAft>
              <a:buFontTx/>
              <a:buNone/>
            </a:pPr>
            <a:r>
              <a:rPr lang="hu-HU" altLang="hu-HU" sz="1800" b="1" smtClean="0">
                <a:solidFill>
                  <a:srgbClr val="000066"/>
                </a:solidFill>
                <a:ea typeface="MS PGothic" pitchFamily="34" charset="-128"/>
              </a:rPr>
              <a:t>gazdaság-felfogás elismertetéséért, amelynek</a:t>
            </a:r>
            <a:r>
              <a:rPr lang="hu-HU" altLang="hu-HU" sz="1800" b="1" smtClean="0">
                <a:solidFill>
                  <a:srgbClr val="FFFF00"/>
                </a:solidFill>
                <a:ea typeface="MS PGothic" pitchFamily="34" charset="-128"/>
              </a:rPr>
              <a:t> </a:t>
            </a:r>
            <a:r>
              <a:rPr lang="hu-HU" altLang="hu-HU" sz="1800" b="1" smtClean="0">
                <a:solidFill>
                  <a:srgbClr val="FF33CC"/>
                </a:solidFill>
                <a:ea typeface="MS PGothic" pitchFamily="34" charset="-128"/>
              </a:rPr>
              <a:t>középpontjában nem a piac, </a:t>
            </a:r>
          </a:p>
          <a:p>
            <a:pPr fontAlgn="base">
              <a:spcBef>
                <a:spcPct val="0"/>
              </a:spcBef>
              <a:spcAft>
                <a:spcPct val="0"/>
              </a:spcAft>
              <a:buFontTx/>
              <a:buNone/>
            </a:pPr>
            <a:r>
              <a:rPr lang="hu-HU" altLang="hu-HU" sz="1800" b="1" smtClean="0">
                <a:solidFill>
                  <a:srgbClr val="FF33CC"/>
                </a:solidFill>
                <a:ea typeface="MS PGothic" pitchFamily="34" charset="-128"/>
              </a:rPr>
              <a:t>hanem az ember áll.</a:t>
            </a:r>
          </a:p>
          <a:p>
            <a:pPr fontAlgn="base">
              <a:spcBef>
                <a:spcPct val="0"/>
              </a:spcBef>
              <a:spcAft>
                <a:spcPct val="0"/>
              </a:spcAft>
              <a:buFontTx/>
              <a:buNone/>
            </a:pPr>
            <a:endParaRPr lang="hu-HU" altLang="hu-HU" sz="1800" b="1" smtClean="0">
              <a:solidFill>
                <a:srgbClr val="FF33CC"/>
              </a:solidFill>
              <a:ea typeface="MS PGothic" pitchFamily="34" charset="-128"/>
            </a:endParaRPr>
          </a:p>
          <a:p>
            <a:pPr fontAlgn="base">
              <a:spcBef>
                <a:spcPct val="0"/>
              </a:spcBef>
              <a:spcAft>
                <a:spcPct val="0"/>
              </a:spcAft>
              <a:buFontTx/>
              <a:buNone/>
            </a:pPr>
            <a:r>
              <a:rPr lang="hu-HU" altLang="hu-HU" sz="1800" b="1" smtClean="0">
                <a:solidFill>
                  <a:srgbClr val="000066"/>
                </a:solidFill>
                <a:ea typeface="MS PGothic" pitchFamily="34" charset="-128"/>
              </a:rPr>
              <a:t>„ A fejlődés lényege, hogy választási lehetőségek nyílnak meg az ember előtt. </a:t>
            </a:r>
          </a:p>
          <a:p>
            <a:pPr fontAlgn="base">
              <a:spcBef>
                <a:spcPct val="0"/>
              </a:spcBef>
              <a:spcAft>
                <a:spcPct val="0"/>
              </a:spcAft>
              <a:buFontTx/>
              <a:buNone/>
            </a:pPr>
            <a:r>
              <a:rPr lang="hu-HU" altLang="hu-HU" sz="1800" b="1" smtClean="0">
                <a:solidFill>
                  <a:srgbClr val="000066"/>
                </a:solidFill>
                <a:ea typeface="MS PGothic" pitchFamily="34" charset="-128"/>
              </a:rPr>
              <a:t>Ezek közül a legfontosabbak</a:t>
            </a:r>
            <a:r>
              <a:rPr lang="hu-HU" altLang="hu-HU" sz="1800" b="1" smtClean="0">
                <a:solidFill>
                  <a:srgbClr val="FFFF00"/>
                </a:solidFill>
                <a:ea typeface="MS PGothic" pitchFamily="34" charset="-128"/>
              </a:rPr>
              <a:t>: </a:t>
            </a:r>
            <a:r>
              <a:rPr lang="hu-HU" altLang="hu-HU" sz="1800" b="1" smtClean="0">
                <a:solidFill>
                  <a:srgbClr val="FF33CC"/>
                </a:solidFill>
                <a:ea typeface="MS PGothic" pitchFamily="34" charset="-128"/>
              </a:rPr>
              <a:t>a hosszú és egészséges élet, a tanulás, valamint </a:t>
            </a:r>
          </a:p>
          <a:p>
            <a:pPr fontAlgn="base">
              <a:spcBef>
                <a:spcPct val="0"/>
              </a:spcBef>
              <a:spcAft>
                <a:spcPct val="0"/>
              </a:spcAft>
              <a:buFontTx/>
              <a:buNone/>
            </a:pPr>
            <a:r>
              <a:rPr lang="hu-HU" altLang="hu-HU" sz="1800" b="1" smtClean="0">
                <a:solidFill>
                  <a:srgbClr val="FF33CC"/>
                </a:solidFill>
                <a:ea typeface="MS PGothic" pitchFamily="34" charset="-128"/>
              </a:rPr>
              <a:t>a tisztességes életszínvonal elérésének lehetősége”.</a:t>
            </a:r>
          </a:p>
          <a:p>
            <a:pPr fontAlgn="base">
              <a:spcBef>
                <a:spcPct val="0"/>
              </a:spcBef>
              <a:spcAft>
                <a:spcPct val="0"/>
              </a:spcAft>
              <a:buFontTx/>
              <a:buNone/>
            </a:pPr>
            <a:endParaRPr lang="hu-HU" altLang="hu-HU" sz="1800" b="1" smtClean="0">
              <a:solidFill>
                <a:srgbClr val="FF33CC"/>
              </a:solidFill>
              <a:ea typeface="MS PGothic" pitchFamily="34" charset="-128"/>
            </a:endParaRPr>
          </a:p>
          <a:p>
            <a:pPr fontAlgn="base">
              <a:spcBef>
                <a:spcPct val="0"/>
              </a:spcBef>
              <a:spcAft>
                <a:spcPct val="0"/>
              </a:spcAft>
              <a:buFontTx/>
              <a:buNone/>
            </a:pPr>
            <a:r>
              <a:rPr lang="hu-HU" altLang="hu-HU" sz="1800" b="1" smtClean="0">
                <a:solidFill>
                  <a:srgbClr val="000066"/>
                </a:solidFill>
                <a:ea typeface="MS PGothic" pitchFamily="34" charset="-128"/>
              </a:rPr>
              <a:t>„… a piacgazdaság csak eszköz</a:t>
            </a:r>
            <a:r>
              <a:rPr lang="hu-HU" altLang="hu-HU" sz="1800" b="1" smtClean="0">
                <a:solidFill>
                  <a:srgbClr val="FFFF00"/>
                </a:solidFill>
                <a:ea typeface="MS PGothic" pitchFamily="34" charset="-128"/>
              </a:rPr>
              <a:t> </a:t>
            </a:r>
            <a:r>
              <a:rPr lang="hu-HU" altLang="hu-HU" sz="1800" b="1" smtClean="0">
                <a:solidFill>
                  <a:srgbClr val="FF33CC"/>
                </a:solidFill>
                <a:ea typeface="MS PGothic" pitchFamily="34" charset="-128"/>
              </a:rPr>
              <a:t>a globális jólét</a:t>
            </a:r>
            <a:r>
              <a:rPr lang="hu-HU" altLang="hu-HU" sz="1800" b="1" smtClean="0">
                <a:solidFill>
                  <a:srgbClr val="FFFF00"/>
                </a:solidFill>
                <a:ea typeface="MS PGothic" pitchFamily="34" charset="-128"/>
              </a:rPr>
              <a:t> </a:t>
            </a:r>
            <a:r>
              <a:rPr lang="hu-HU" altLang="hu-HU" sz="1800" b="1" smtClean="0">
                <a:solidFill>
                  <a:srgbClr val="000066"/>
                </a:solidFill>
                <a:ea typeface="MS PGothic" pitchFamily="34" charset="-128"/>
              </a:rPr>
              <a:t>megteremtéséhez. Értékek</a:t>
            </a:r>
          </a:p>
          <a:p>
            <a:pPr fontAlgn="base">
              <a:spcBef>
                <a:spcPct val="0"/>
              </a:spcBef>
              <a:spcAft>
                <a:spcPct val="0"/>
              </a:spcAft>
              <a:buFontTx/>
              <a:buNone/>
            </a:pPr>
            <a:r>
              <a:rPr lang="hu-HU" altLang="hu-HU" sz="1800" b="1" smtClean="0">
                <a:solidFill>
                  <a:srgbClr val="000066"/>
                </a:solidFill>
                <a:ea typeface="MS PGothic" pitchFamily="34" charset="-128"/>
              </a:rPr>
              <a:t>nélkül a kapitalizmus nem lesz életképes.</a:t>
            </a:r>
          </a:p>
          <a:p>
            <a:pPr fontAlgn="base">
              <a:spcBef>
                <a:spcPct val="0"/>
              </a:spcBef>
              <a:spcAft>
                <a:spcPct val="0"/>
              </a:spcAft>
              <a:buFontTx/>
              <a:buNone/>
            </a:pPr>
            <a:endParaRPr lang="hu-HU" altLang="hu-HU" sz="1800" b="1" smtClean="0">
              <a:solidFill>
                <a:srgbClr val="000066"/>
              </a:solidFill>
              <a:ea typeface="MS PGothic" pitchFamily="34" charset="-128"/>
            </a:endParaRPr>
          </a:p>
          <a:p>
            <a:pPr fontAlgn="base">
              <a:spcBef>
                <a:spcPct val="0"/>
              </a:spcBef>
              <a:spcAft>
                <a:spcPct val="0"/>
              </a:spcAft>
              <a:buFontTx/>
              <a:buNone/>
            </a:pPr>
            <a:r>
              <a:rPr lang="hu-HU" altLang="hu-HU" sz="1800" b="1" smtClean="0">
                <a:solidFill>
                  <a:srgbClr val="000066"/>
                </a:solidFill>
                <a:ea typeface="MS PGothic" pitchFamily="34" charset="-128"/>
              </a:rPr>
              <a:t>„1979-ben Kína szabadabb utat adott a magántulajdonnak a mezőgazdaságban </a:t>
            </a:r>
          </a:p>
          <a:p>
            <a:pPr fontAlgn="base">
              <a:spcBef>
                <a:spcPct val="0"/>
              </a:spcBef>
              <a:spcAft>
                <a:spcPct val="0"/>
              </a:spcAft>
              <a:buFontTx/>
              <a:buNone/>
            </a:pPr>
            <a:r>
              <a:rPr lang="hu-HU" altLang="hu-HU" sz="1800" b="1" smtClean="0">
                <a:solidFill>
                  <a:srgbClr val="000066"/>
                </a:solidFill>
                <a:ea typeface="MS PGothic" pitchFamily="34" charset="-128"/>
              </a:rPr>
              <a:t>és az iparban, ezáltal a termelékenység ugrásszerűen növekedett. Ugyanakkor</a:t>
            </a:r>
          </a:p>
          <a:p>
            <a:pPr fontAlgn="base">
              <a:spcBef>
                <a:spcPct val="0"/>
              </a:spcBef>
              <a:spcAft>
                <a:spcPct val="0"/>
              </a:spcAft>
              <a:buFontTx/>
              <a:buNone/>
            </a:pPr>
            <a:r>
              <a:rPr lang="hu-HU" altLang="hu-HU" sz="1800" b="1" smtClean="0">
                <a:solidFill>
                  <a:srgbClr val="000066"/>
                </a:solidFill>
                <a:ea typeface="MS PGothic" pitchFamily="34" charset="-128"/>
              </a:rPr>
              <a:t>az egészségügyet is átalakították. Egyik napról a másikra az emberek 70%-a</a:t>
            </a:r>
          </a:p>
          <a:p>
            <a:pPr fontAlgn="base">
              <a:spcBef>
                <a:spcPct val="0"/>
              </a:spcBef>
              <a:spcAft>
                <a:spcPct val="0"/>
              </a:spcAft>
              <a:buFontTx/>
              <a:buNone/>
            </a:pPr>
            <a:r>
              <a:rPr lang="hu-HU" altLang="hu-HU" sz="1800" b="1" smtClean="0">
                <a:solidFill>
                  <a:srgbClr val="000066"/>
                </a:solidFill>
                <a:ea typeface="MS PGothic" pitchFamily="34" charset="-128"/>
              </a:rPr>
              <a:t>orvosi ellátás nélkül maradt. Ennek következtében Kínában azóta alig emelkedett</a:t>
            </a:r>
          </a:p>
          <a:p>
            <a:pPr fontAlgn="base">
              <a:spcBef>
                <a:spcPct val="0"/>
              </a:spcBef>
              <a:spcAft>
                <a:spcPct val="0"/>
              </a:spcAft>
              <a:buFontTx/>
              <a:buNone/>
            </a:pPr>
            <a:r>
              <a:rPr lang="hu-HU" altLang="hu-HU" sz="1800" b="1" smtClean="0">
                <a:solidFill>
                  <a:srgbClr val="000066"/>
                </a:solidFill>
                <a:ea typeface="MS PGothic" pitchFamily="34" charset="-128"/>
              </a:rPr>
              <a:t>a várható élettartam.”</a:t>
            </a:r>
          </a:p>
          <a:p>
            <a:pPr fontAlgn="base">
              <a:spcBef>
                <a:spcPct val="0"/>
              </a:spcBef>
              <a:spcAft>
                <a:spcPct val="0"/>
              </a:spcAft>
              <a:buFontTx/>
              <a:buNone/>
            </a:pPr>
            <a:endParaRPr lang="hu-HU" altLang="hu-HU" sz="1800" b="1" smtClean="0">
              <a:solidFill>
                <a:srgbClr val="000066"/>
              </a:solidFill>
              <a:ea typeface="MS PGothic" pitchFamily="34" charset="-128"/>
            </a:endParaRPr>
          </a:p>
          <a:p>
            <a:pPr fontAlgn="base">
              <a:spcBef>
                <a:spcPct val="0"/>
              </a:spcBef>
              <a:spcAft>
                <a:spcPct val="0"/>
              </a:spcAft>
              <a:buFontTx/>
              <a:buNone/>
            </a:pPr>
            <a:r>
              <a:rPr lang="hu-HU" altLang="hu-HU" sz="1800" b="1" smtClean="0">
                <a:solidFill>
                  <a:srgbClr val="000066"/>
                </a:solidFill>
                <a:ea typeface="MS PGothic" pitchFamily="34" charset="-128"/>
              </a:rPr>
              <a:t>„A szabadság a piacok szabadságában merül ki. Annak esélyét, hogy az emberek</a:t>
            </a:r>
            <a:endParaRPr lang="hu-HU" altLang="hu-HU" sz="1800" b="1" smtClean="0">
              <a:solidFill>
                <a:srgbClr val="000066"/>
              </a:solidFill>
            </a:endParaRPr>
          </a:p>
          <a:p>
            <a:pPr fontAlgn="base">
              <a:spcBef>
                <a:spcPct val="0"/>
              </a:spcBef>
              <a:spcAft>
                <a:spcPct val="0"/>
              </a:spcAft>
              <a:buFontTx/>
              <a:buNone/>
            </a:pPr>
            <a:r>
              <a:rPr lang="hu-HU" altLang="hu-HU" sz="1800" b="1" smtClean="0">
                <a:solidFill>
                  <a:srgbClr val="000066"/>
                </a:solidFill>
                <a:ea typeface="MS PGothic" pitchFamily="34" charset="-128"/>
              </a:rPr>
              <a:t> a szabad piac részesei legyenek</a:t>
            </a:r>
            <a:r>
              <a:rPr lang="hu-HU" altLang="hu-HU" sz="1800" b="1" smtClean="0">
                <a:solidFill>
                  <a:srgbClr val="FFFF00"/>
                </a:solidFill>
                <a:ea typeface="MS PGothic" pitchFamily="34" charset="-128"/>
              </a:rPr>
              <a:t>, </a:t>
            </a:r>
            <a:r>
              <a:rPr lang="hu-HU" altLang="hu-HU" sz="1800" b="1" smtClean="0">
                <a:solidFill>
                  <a:srgbClr val="FF33CC"/>
                </a:solidFill>
                <a:ea typeface="MS PGothic" pitchFamily="34" charset="-128"/>
              </a:rPr>
              <a:t>csakis az állam teremtheti meg, amely </a:t>
            </a:r>
            <a:endParaRPr lang="hu-HU" altLang="hu-HU" sz="1800" b="1" smtClean="0">
              <a:solidFill>
                <a:srgbClr val="FF33CC"/>
              </a:solidFill>
            </a:endParaRPr>
          </a:p>
          <a:p>
            <a:pPr fontAlgn="base">
              <a:spcBef>
                <a:spcPct val="0"/>
              </a:spcBef>
              <a:spcAft>
                <a:spcPct val="0"/>
              </a:spcAft>
              <a:buFontTx/>
              <a:buNone/>
            </a:pPr>
            <a:r>
              <a:rPr lang="hu-HU" altLang="hu-HU" sz="1800" b="1" smtClean="0">
                <a:solidFill>
                  <a:srgbClr val="FF33CC"/>
                </a:solidFill>
                <a:ea typeface="MS PGothic" pitchFamily="34" charset="-128"/>
              </a:rPr>
              <a:t>gondoskodik az egészségügyről, az oktatásról, a biztonságról, a polgárok </a:t>
            </a:r>
            <a:endParaRPr lang="hu-HU" altLang="hu-HU" sz="1800" b="1" smtClean="0">
              <a:solidFill>
                <a:srgbClr val="FF33CC"/>
              </a:solidFill>
            </a:endParaRPr>
          </a:p>
          <a:p>
            <a:pPr fontAlgn="base">
              <a:spcBef>
                <a:spcPct val="0"/>
              </a:spcBef>
              <a:spcAft>
                <a:spcPct val="0"/>
              </a:spcAft>
              <a:buFontTx/>
              <a:buNone/>
            </a:pPr>
            <a:r>
              <a:rPr lang="hu-HU" altLang="hu-HU" sz="1800" b="1" smtClean="0">
                <a:solidFill>
                  <a:srgbClr val="FF33CC"/>
                </a:solidFill>
                <a:ea typeface="MS PGothic" pitchFamily="34" charset="-128"/>
              </a:rPr>
              <a:t>választási lehetőségeiről.”</a:t>
            </a:r>
          </a:p>
          <a:p>
            <a:pPr fontAlgn="base">
              <a:spcBef>
                <a:spcPct val="0"/>
              </a:spcBef>
              <a:spcAft>
                <a:spcPct val="0"/>
              </a:spcAft>
              <a:buFontTx/>
              <a:buNone/>
            </a:pPr>
            <a:endParaRPr lang="hu-HU" altLang="hu-HU" sz="1800" b="1" smtClean="0">
              <a:solidFill>
                <a:srgbClr val="FF33CC"/>
              </a:solidFill>
              <a:ea typeface="MS PGothic" pitchFamily="34" charset="-128"/>
            </a:endParaRPr>
          </a:p>
          <a:p>
            <a:pPr fontAlgn="base">
              <a:spcBef>
                <a:spcPct val="0"/>
              </a:spcBef>
              <a:spcAft>
                <a:spcPct val="0"/>
              </a:spcAft>
              <a:buFontTx/>
              <a:buNone/>
            </a:pPr>
            <a:endParaRPr lang="hu-HU" altLang="hu-HU" sz="1800" smtClean="0">
              <a:solidFill>
                <a:srgbClr val="FFFF00"/>
              </a:solidFill>
              <a:ea typeface="MS PGothic" pitchFamily="34" charset="-128"/>
            </a:endParaRPr>
          </a:p>
          <a:p>
            <a:pPr fontAlgn="base">
              <a:spcBef>
                <a:spcPct val="0"/>
              </a:spcBef>
              <a:spcAft>
                <a:spcPct val="0"/>
              </a:spcAft>
              <a:buFontTx/>
              <a:buNone/>
            </a:pPr>
            <a:endParaRPr lang="hu-HU" altLang="hu-HU" sz="1800" smtClean="0">
              <a:solidFill>
                <a:srgbClr val="FFFF00"/>
              </a:solidFill>
              <a:ea typeface="MS PGothic" pitchFamily="34" charset="-128"/>
            </a:endParaRPr>
          </a:p>
        </p:txBody>
      </p:sp>
    </p:spTree>
    <p:extLst>
      <p:ext uri="{BB962C8B-B14F-4D97-AF65-F5344CB8AC3E}">
        <p14:creationId xmlns:p14="http://schemas.microsoft.com/office/powerpoint/2010/main" val="2785268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430213" y="561975"/>
            <a:ext cx="3636962"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hu-HU" altLang="hu-HU" sz="2400" b="1" smtClean="0">
                <a:solidFill>
                  <a:srgbClr val="000066"/>
                </a:solidFill>
                <a:ea typeface="MS PGothic" pitchFamily="34" charset="-128"/>
              </a:rPr>
              <a:t>Új gondolatok, irányok:</a:t>
            </a:r>
            <a:r>
              <a:rPr lang="hu-HU" altLang="hu-HU" sz="2000" b="1" smtClean="0">
                <a:solidFill>
                  <a:srgbClr val="FFFF00"/>
                </a:solidFill>
                <a:ea typeface="MS PGothic" pitchFamily="34" charset="-128"/>
              </a:rPr>
              <a:t> </a:t>
            </a:r>
          </a:p>
          <a:p>
            <a:pPr fontAlgn="base">
              <a:spcBef>
                <a:spcPct val="0"/>
              </a:spcBef>
              <a:spcAft>
                <a:spcPct val="0"/>
              </a:spcAft>
              <a:buFontTx/>
              <a:buNone/>
            </a:pPr>
            <a:endParaRPr lang="hu-HU" altLang="hu-HU" sz="2000" b="1" smtClean="0">
              <a:solidFill>
                <a:srgbClr val="FFFF00"/>
              </a:solidFill>
              <a:ea typeface="MS PGothic" pitchFamily="34" charset="-128"/>
            </a:endParaRPr>
          </a:p>
          <a:p>
            <a:pPr fontAlgn="base">
              <a:spcBef>
                <a:spcPct val="0"/>
              </a:spcBef>
              <a:spcAft>
                <a:spcPct val="0"/>
              </a:spcAft>
              <a:buFontTx/>
              <a:buNone/>
            </a:pPr>
            <a:r>
              <a:rPr lang="hu-HU" altLang="hu-HU" sz="2800" b="1" smtClean="0">
                <a:solidFill>
                  <a:srgbClr val="FF33CC"/>
                </a:solidFill>
                <a:ea typeface="MS PGothic" pitchFamily="34" charset="-128"/>
              </a:rPr>
              <a:t>Amartya Sen</a:t>
            </a:r>
            <a:r>
              <a:rPr lang="hu-HU" altLang="hu-HU" sz="2000" b="1" smtClean="0">
                <a:solidFill>
                  <a:srgbClr val="FF33CC"/>
                </a:solidFill>
                <a:ea typeface="MS PGothic" pitchFamily="34" charset="-128"/>
              </a:rPr>
              <a:t> </a:t>
            </a:r>
          </a:p>
          <a:p>
            <a:pPr fontAlgn="base">
              <a:spcBef>
                <a:spcPct val="0"/>
              </a:spcBef>
              <a:spcAft>
                <a:spcPct val="0"/>
              </a:spcAft>
              <a:buFontTx/>
              <a:buNone/>
            </a:pPr>
            <a:r>
              <a:rPr lang="hu-HU" altLang="hu-HU" sz="2000" smtClean="0">
                <a:solidFill>
                  <a:srgbClr val="000066"/>
                </a:solidFill>
                <a:ea typeface="MS PGothic" pitchFamily="34" charset="-128"/>
              </a:rPr>
              <a:t>Nobel-díjas (1998) </a:t>
            </a:r>
          </a:p>
          <a:p>
            <a:pPr fontAlgn="base">
              <a:spcBef>
                <a:spcPct val="0"/>
              </a:spcBef>
              <a:spcAft>
                <a:spcPct val="0"/>
              </a:spcAft>
              <a:buFontTx/>
              <a:buNone/>
            </a:pPr>
            <a:r>
              <a:rPr lang="hu-HU" altLang="hu-HU" sz="2000" smtClean="0">
                <a:solidFill>
                  <a:srgbClr val="000066"/>
                </a:solidFill>
                <a:ea typeface="MS PGothic" pitchFamily="34" charset="-128"/>
              </a:rPr>
              <a:t>indiai közgazdász</a:t>
            </a:r>
          </a:p>
        </p:txBody>
      </p:sp>
      <p:pic>
        <p:nvPicPr>
          <p:cNvPr id="311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76200"/>
            <a:ext cx="4067175"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731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392113" y="1327150"/>
            <a:ext cx="4179887"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hu-HU" altLang="hu-HU" sz="2800" b="1" smtClean="0">
                <a:solidFill>
                  <a:srgbClr val="FF33CC"/>
                </a:solidFill>
                <a:ea typeface="MS PGothic" pitchFamily="34" charset="-128"/>
              </a:rPr>
              <a:t>Daniel Kahneman</a:t>
            </a:r>
            <a:r>
              <a:rPr lang="hu-HU" altLang="hu-HU" sz="2400" b="1" smtClean="0">
                <a:solidFill>
                  <a:srgbClr val="FFFF00"/>
                </a:solidFill>
                <a:ea typeface="MS PGothic" pitchFamily="34" charset="-128"/>
              </a:rPr>
              <a:t> </a:t>
            </a:r>
          </a:p>
          <a:p>
            <a:pPr fontAlgn="base">
              <a:spcBef>
                <a:spcPct val="0"/>
              </a:spcBef>
              <a:spcAft>
                <a:spcPct val="0"/>
              </a:spcAft>
              <a:buFontTx/>
              <a:buNone/>
            </a:pPr>
            <a:r>
              <a:rPr lang="hu-HU" altLang="hu-HU" sz="2400" smtClean="0">
                <a:solidFill>
                  <a:srgbClr val="000066"/>
                </a:solidFill>
                <a:ea typeface="MS PGothic" pitchFamily="34" charset="-128"/>
              </a:rPr>
              <a:t>Nobel-díjas (2002) </a:t>
            </a:r>
          </a:p>
          <a:p>
            <a:pPr fontAlgn="base">
              <a:spcBef>
                <a:spcPct val="0"/>
              </a:spcBef>
              <a:spcAft>
                <a:spcPct val="0"/>
              </a:spcAft>
              <a:buFontTx/>
              <a:buNone/>
            </a:pPr>
            <a:r>
              <a:rPr lang="hu-HU" altLang="hu-HU" sz="2400" smtClean="0">
                <a:solidFill>
                  <a:srgbClr val="000066"/>
                </a:solidFill>
                <a:ea typeface="MS PGothic" pitchFamily="34" charset="-128"/>
              </a:rPr>
              <a:t>amerikai pszichológus</a:t>
            </a:r>
          </a:p>
          <a:p>
            <a:pPr fontAlgn="base">
              <a:spcBef>
                <a:spcPct val="0"/>
              </a:spcBef>
              <a:spcAft>
                <a:spcPct val="0"/>
              </a:spcAft>
              <a:buFontTx/>
              <a:buNone/>
            </a:pPr>
            <a:endParaRPr lang="hu-HU" altLang="hu-HU" sz="2400" b="1" smtClean="0">
              <a:solidFill>
                <a:srgbClr val="000066"/>
              </a:solidFill>
              <a:ea typeface="MS PGothic" pitchFamily="34" charset="-128"/>
            </a:endParaRPr>
          </a:p>
          <a:p>
            <a:pPr fontAlgn="base">
              <a:spcBef>
                <a:spcPct val="0"/>
              </a:spcBef>
              <a:spcAft>
                <a:spcPct val="0"/>
              </a:spcAft>
              <a:buFontTx/>
              <a:buChar char="-"/>
            </a:pPr>
            <a:r>
              <a:rPr lang="hu-HU" altLang="hu-HU" sz="2400" b="1" smtClean="0">
                <a:solidFill>
                  <a:srgbClr val="000066"/>
                </a:solidFill>
              </a:rPr>
              <a:t> „</a:t>
            </a:r>
            <a:r>
              <a:rPr lang="hu-HU" altLang="hu-HU" sz="2400" b="1" smtClean="0">
                <a:solidFill>
                  <a:srgbClr val="000066"/>
                </a:solidFill>
                <a:ea typeface="MS PGothic" pitchFamily="34" charset="-128"/>
              </a:rPr>
              <a:t>behavioral finance”: </a:t>
            </a:r>
          </a:p>
          <a:p>
            <a:pPr fontAlgn="base">
              <a:spcBef>
                <a:spcPct val="0"/>
              </a:spcBef>
              <a:spcAft>
                <a:spcPct val="0"/>
              </a:spcAft>
              <a:buFontTx/>
              <a:buNone/>
            </a:pPr>
            <a:r>
              <a:rPr lang="hu-HU" altLang="hu-HU" sz="2400" b="1" smtClean="0">
                <a:solidFill>
                  <a:srgbClr val="000066"/>
                </a:solidFill>
                <a:ea typeface="MS PGothic" pitchFamily="34" charset="-128"/>
              </a:rPr>
              <a:t> </a:t>
            </a:r>
            <a:r>
              <a:rPr lang="hu-HU" altLang="hu-HU" sz="2400" b="1" smtClean="0">
                <a:solidFill>
                  <a:srgbClr val="000066"/>
                </a:solidFill>
              </a:rPr>
              <a:t> </a:t>
            </a:r>
            <a:r>
              <a:rPr lang="hu-HU" altLang="hu-HU" sz="2400" b="1" smtClean="0">
                <a:solidFill>
                  <a:srgbClr val="000066"/>
                </a:solidFill>
                <a:ea typeface="MS PGothic" pitchFamily="34" charset="-128"/>
              </a:rPr>
              <a:t>optimizmus és a döntések</a:t>
            </a:r>
          </a:p>
          <a:p>
            <a:pPr fontAlgn="base">
              <a:spcBef>
                <a:spcPct val="0"/>
              </a:spcBef>
              <a:spcAft>
                <a:spcPct val="0"/>
              </a:spcAft>
              <a:buFontTx/>
              <a:buChar char="-"/>
            </a:pPr>
            <a:r>
              <a:rPr lang="hu-HU" altLang="hu-HU" sz="2400" b="1" smtClean="0">
                <a:solidFill>
                  <a:srgbClr val="000066"/>
                </a:solidFill>
              </a:rPr>
              <a:t> </a:t>
            </a:r>
            <a:r>
              <a:rPr lang="hu-HU" altLang="hu-HU" sz="2400" b="1" smtClean="0">
                <a:solidFill>
                  <a:srgbClr val="000066"/>
                </a:solidFill>
                <a:ea typeface="MS PGothic" pitchFamily="34" charset="-128"/>
              </a:rPr>
              <a:t>Homo oeconomicus vs. </a:t>
            </a:r>
          </a:p>
          <a:p>
            <a:pPr fontAlgn="base">
              <a:spcBef>
                <a:spcPct val="0"/>
              </a:spcBef>
              <a:spcAft>
                <a:spcPct val="0"/>
              </a:spcAft>
              <a:buFontTx/>
              <a:buNone/>
            </a:pPr>
            <a:r>
              <a:rPr lang="hu-HU" altLang="hu-HU" sz="2400" b="1" smtClean="0">
                <a:solidFill>
                  <a:srgbClr val="000066"/>
                </a:solidFill>
                <a:ea typeface="MS PGothic" pitchFamily="34" charset="-128"/>
              </a:rPr>
              <a:t> </a:t>
            </a:r>
            <a:r>
              <a:rPr lang="hu-HU" altLang="hu-HU" sz="2400" b="1" smtClean="0">
                <a:solidFill>
                  <a:srgbClr val="000066"/>
                </a:solidFill>
              </a:rPr>
              <a:t> </a:t>
            </a:r>
            <a:r>
              <a:rPr lang="hu-HU" altLang="hu-HU" sz="2400" b="1" smtClean="0">
                <a:solidFill>
                  <a:srgbClr val="000066"/>
                </a:solidFill>
                <a:ea typeface="MS PGothic" pitchFamily="34" charset="-128"/>
              </a:rPr>
              <a:t>Homo sapiens</a:t>
            </a:r>
          </a:p>
          <a:p>
            <a:pPr fontAlgn="base">
              <a:spcBef>
                <a:spcPct val="0"/>
              </a:spcBef>
              <a:spcAft>
                <a:spcPct val="0"/>
              </a:spcAft>
              <a:buFontTx/>
              <a:buChar char="-"/>
            </a:pPr>
            <a:r>
              <a:rPr lang="hu-HU" altLang="hu-HU" sz="2400" b="1" smtClean="0">
                <a:solidFill>
                  <a:srgbClr val="000066"/>
                </a:solidFill>
              </a:rPr>
              <a:t> </a:t>
            </a:r>
            <a:r>
              <a:rPr lang="hu-HU" altLang="hu-HU" sz="2400" b="1" smtClean="0">
                <a:solidFill>
                  <a:srgbClr val="000066"/>
                </a:solidFill>
                <a:ea typeface="MS PGothic" pitchFamily="34" charset="-128"/>
              </a:rPr>
              <a:t>hivatkozik Adam Smith-re </a:t>
            </a:r>
          </a:p>
          <a:p>
            <a:pPr fontAlgn="base">
              <a:spcBef>
                <a:spcPct val="0"/>
              </a:spcBef>
              <a:spcAft>
                <a:spcPct val="0"/>
              </a:spcAft>
              <a:buFontTx/>
              <a:buNone/>
            </a:pPr>
            <a:r>
              <a:rPr lang="hu-HU" altLang="hu-HU" sz="2400" b="1" smtClean="0">
                <a:solidFill>
                  <a:srgbClr val="000066"/>
                </a:solidFill>
                <a:ea typeface="MS PGothic" pitchFamily="34" charset="-128"/>
              </a:rPr>
              <a:t> </a:t>
            </a:r>
            <a:r>
              <a:rPr lang="hu-HU" altLang="hu-HU" sz="2400" b="1" smtClean="0">
                <a:solidFill>
                  <a:srgbClr val="000066"/>
                </a:solidFill>
              </a:rPr>
              <a:t> </a:t>
            </a:r>
            <a:r>
              <a:rPr lang="hu-HU" altLang="hu-HU" sz="2400" b="1" smtClean="0">
                <a:solidFill>
                  <a:srgbClr val="000066"/>
                </a:solidFill>
                <a:ea typeface="MS PGothic" pitchFamily="34" charset="-128"/>
              </a:rPr>
              <a:t>(1776)</a:t>
            </a:r>
          </a:p>
          <a:p>
            <a:pPr fontAlgn="base">
              <a:spcBef>
                <a:spcPct val="0"/>
              </a:spcBef>
              <a:spcAft>
                <a:spcPct val="0"/>
              </a:spcAft>
              <a:buFontTx/>
              <a:buNone/>
            </a:pPr>
            <a:endParaRPr lang="hu-HU" altLang="hu-HU" sz="2400" smtClean="0">
              <a:solidFill>
                <a:srgbClr val="000066"/>
              </a:solidFill>
              <a:ea typeface="MS PGothic" pitchFamily="34" charset="-128"/>
            </a:endParaRPr>
          </a:p>
        </p:txBody>
      </p:sp>
      <p:pic>
        <p:nvPicPr>
          <p:cNvPr id="313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3490913"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8" name="Text Box 4"/>
          <p:cNvSpPr txBox="1">
            <a:spLocks noChangeArrowheads="1"/>
          </p:cNvSpPr>
          <p:nvPr/>
        </p:nvSpPr>
        <p:spPr bwMode="auto">
          <a:xfrm>
            <a:off x="1066800" y="242888"/>
            <a:ext cx="7042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r>
              <a:rPr lang="hu-HU" altLang="hu-HU" sz="2800" b="1" smtClean="0">
                <a:solidFill>
                  <a:srgbClr val="000066"/>
                </a:solidFill>
                <a:ea typeface="MS PGothic" pitchFamily="34" charset="-128"/>
              </a:rPr>
              <a:t>Lélektan, gazdaság, döntések, haladás</a:t>
            </a:r>
            <a:r>
              <a:rPr lang="hu-HU" altLang="hu-HU" sz="2400" smtClean="0">
                <a:solidFill>
                  <a:srgbClr val="000066"/>
                </a:solidFill>
                <a:ea typeface="MS PGothic" pitchFamily="34" charset="-128"/>
              </a:rPr>
              <a:t>…</a:t>
            </a:r>
          </a:p>
        </p:txBody>
      </p:sp>
    </p:spTree>
    <p:extLst>
      <p:ext uri="{BB962C8B-B14F-4D97-AF65-F5344CB8AC3E}">
        <p14:creationId xmlns:p14="http://schemas.microsoft.com/office/powerpoint/2010/main" val="534691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val="2978711273"/>
              </p:ext>
            </p:extLst>
          </p:nvPr>
        </p:nvGraphicFramePr>
        <p:xfrm>
          <a:off x="3312368" y="913822"/>
          <a:ext cx="5868144" cy="5035458"/>
        </p:xfrm>
        <a:graphic>
          <a:graphicData uri="http://schemas.openxmlformats.org/drawingml/2006/table">
            <a:tbl>
              <a:tblPr/>
              <a:tblGrid>
                <a:gridCol w="1944216"/>
                <a:gridCol w="3923928"/>
              </a:tblGrid>
              <a:tr h="341980">
                <a:tc>
                  <a:txBody>
                    <a:bodyPr/>
                    <a:lstStyle/>
                    <a:p>
                      <a:r>
                        <a:rPr lang="hu-HU" sz="1600" b="1" dirty="0" smtClean="0">
                          <a:solidFill>
                            <a:srgbClr val="000066"/>
                          </a:solidFill>
                          <a:effectLst/>
                        </a:rPr>
                        <a:t>Állampolgársága</a:t>
                      </a:r>
                      <a:endParaRPr lang="hu-HU" sz="1600" dirty="0">
                        <a:solidFill>
                          <a:srgbClr val="000066"/>
                        </a:solidFill>
                        <a:effectLst/>
                      </a:endParaRPr>
                    </a:p>
                  </a:txBody>
                  <a:tcPr marL="43104" marR="13470" marT="21552" marB="21552">
                    <a:lnL>
                      <a:noFill/>
                    </a:lnL>
                    <a:lnR>
                      <a:noFill/>
                    </a:lnR>
                    <a:lnT>
                      <a:noFill/>
                    </a:lnT>
                    <a:lnB>
                      <a:noFill/>
                    </a:lnB>
                  </a:tcPr>
                </a:tc>
                <a:tc>
                  <a:txBody>
                    <a:bodyPr/>
                    <a:lstStyle/>
                    <a:p>
                      <a:r>
                        <a:rPr lang="hu-HU" sz="1600" dirty="0" smtClean="0">
                          <a:solidFill>
                            <a:srgbClr val="000066"/>
                          </a:solidFill>
                        </a:rPr>
                        <a:t>amerikai</a:t>
                      </a:r>
                      <a:endParaRPr lang="hu-HU" sz="1600" dirty="0">
                        <a:solidFill>
                          <a:srgbClr val="000066"/>
                        </a:solidFill>
                      </a:endParaRPr>
                    </a:p>
                  </a:txBody>
                  <a:tcPr marL="43104" marR="43104" marT="21552" marB="21552">
                    <a:lnL>
                      <a:noFill/>
                    </a:lnL>
                    <a:lnR>
                      <a:noFill/>
                    </a:lnR>
                    <a:lnT>
                      <a:noFill/>
                    </a:lnT>
                    <a:lnB>
                      <a:noFill/>
                    </a:lnB>
                  </a:tcPr>
                </a:tc>
              </a:tr>
              <a:tr h="632589">
                <a:tc>
                  <a:txBody>
                    <a:bodyPr/>
                    <a:lstStyle/>
                    <a:p>
                      <a:r>
                        <a:rPr lang="hu-HU" sz="1600" b="1" dirty="0">
                          <a:solidFill>
                            <a:srgbClr val="000066"/>
                          </a:solidFill>
                          <a:effectLst/>
                        </a:rPr>
                        <a:t>Házastársa</a:t>
                      </a:r>
                      <a:endParaRPr lang="hu-HU" sz="1600" dirty="0">
                        <a:solidFill>
                          <a:srgbClr val="000066"/>
                        </a:solidFill>
                        <a:effectLst/>
                      </a:endParaRPr>
                    </a:p>
                  </a:txBody>
                  <a:tcPr marL="43104" marR="13470" marT="21552" marB="21552">
                    <a:lnL>
                      <a:noFill/>
                    </a:lnL>
                    <a:lnR>
                      <a:noFill/>
                    </a:lnR>
                    <a:lnT>
                      <a:noFill/>
                    </a:lnT>
                    <a:lnB>
                      <a:noFill/>
                    </a:lnB>
                  </a:tcPr>
                </a:tc>
                <a:tc>
                  <a:txBody>
                    <a:bodyPr/>
                    <a:lstStyle/>
                    <a:p>
                      <a:pPr>
                        <a:buFont typeface="Arial"/>
                        <a:buChar char="•"/>
                      </a:pPr>
                      <a:r>
                        <a:rPr lang="hu-HU" sz="1600" dirty="0">
                          <a:solidFill>
                            <a:srgbClr val="000066"/>
                          </a:solidFill>
                        </a:rPr>
                        <a:t>Alicia </a:t>
                      </a:r>
                      <a:r>
                        <a:rPr lang="hu-HU" sz="1600" dirty="0" err="1">
                          <a:solidFill>
                            <a:srgbClr val="000066"/>
                          </a:solidFill>
                        </a:rPr>
                        <a:t>Nash</a:t>
                      </a:r>
                      <a:r>
                        <a:rPr lang="hu-HU" sz="1600" dirty="0">
                          <a:solidFill>
                            <a:srgbClr val="000066"/>
                          </a:solidFill>
                        </a:rPr>
                        <a:t> (1957–1963)</a:t>
                      </a:r>
                    </a:p>
                    <a:p>
                      <a:pPr>
                        <a:buFont typeface="Arial"/>
                        <a:buChar char="•"/>
                      </a:pPr>
                      <a:r>
                        <a:rPr lang="hu-HU" sz="1600" dirty="0">
                          <a:solidFill>
                            <a:srgbClr val="000066"/>
                          </a:solidFill>
                        </a:rPr>
                        <a:t>Alicia </a:t>
                      </a:r>
                      <a:r>
                        <a:rPr lang="hu-HU" sz="1600" dirty="0" err="1">
                          <a:solidFill>
                            <a:srgbClr val="000066"/>
                          </a:solidFill>
                        </a:rPr>
                        <a:t>Nash</a:t>
                      </a:r>
                      <a:r>
                        <a:rPr lang="hu-HU" sz="1600" dirty="0">
                          <a:solidFill>
                            <a:srgbClr val="000066"/>
                          </a:solidFill>
                        </a:rPr>
                        <a:t> (2001–2015)</a:t>
                      </a:r>
                    </a:p>
                  </a:txBody>
                  <a:tcPr marL="43104" marR="43104" marT="21552" marB="21552">
                    <a:lnL>
                      <a:noFill/>
                    </a:lnL>
                    <a:lnR>
                      <a:noFill/>
                    </a:lnR>
                    <a:lnT>
                      <a:noFill/>
                    </a:lnT>
                    <a:lnB>
                      <a:noFill/>
                    </a:lnB>
                  </a:tcPr>
                </a:tc>
              </a:tr>
              <a:tr h="923197">
                <a:tc>
                  <a:txBody>
                    <a:bodyPr/>
                    <a:lstStyle/>
                    <a:p>
                      <a:r>
                        <a:rPr lang="hu-HU" sz="1600" b="1" dirty="0">
                          <a:solidFill>
                            <a:srgbClr val="000066"/>
                          </a:solidFill>
                          <a:effectLst/>
                        </a:rPr>
                        <a:t>Foglalkozása</a:t>
                      </a:r>
                      <a:endParaRPr lang="hu-HU" sz="1600" dirty="0">
                        <a:solidFill>
                          <a:srgbClr val="000066"/>
                        </a:solidFill>
                        <a:effectLst/>
                      </a:endParaRPr>
                    </a:p>
                  </a:txBody>
                  <a:tcPr marL="43104" marR="13470" marT="21552" marB="21552">
                    <a:lnL>
                      <a:noFill/>
                    </a:lnL>
                    <a:lnR>
                      <a:noFill/>
                    </a:lnR>
                    <a:lnT>
                      <a:noFill/>
                    </a:lnT>
                    <a:lnB>
                      <a:noFill/>
                    </a:lnB>
                  </a:tcPr>
                </a:tc>
                <a:tc>
                  <a:txBody>
                    <a:bodyPr/>
                    <a:lstStyle/>
                    <a:p>
                      <a:pPr>
                        <a:buFont typeface="Arial"/>
                        <a:buChar char="•"/>
                      </a:pPr>
                      <a:r>
                        <a:rPr lang="hu-HU" sz="1600" dirty="0">
                          <a:solidFill>
                            <a:srgbClr val="000066"/>
                          </a:solidFill>
                        </a:rPr>
                        <a:t>matematikus</a:t>
                      </a:r>
                    </a:p>
                    <a:p>
                      <a:pPr>
                        <a:buFont typeface="Arial"/>
                        <a:buChar char="•"/>
                      </a:pPr>
                      <a:r>
                        <a:rPr lang="hu-HU" sz="1600" dirty="0">
                          <a:solidFill>
                            <a:srgbClr val="000066"/>
                          </a:solidFill>
                        </a:rPr>
                        <a:t>közgazdász</a:t>
                      </a:r>
                    </a:p>
                    <a:p>
                      <a:pPr>
                        <a:buFont typeface="Arial"/>
                        <a:buChar char="•"/>
                      </a:pPr>
                      <a:r>
                        <a:rPr lang="hu-HU" sz="1600" dirty="0">
                          <a:solidFill>
                            <a:srgbClr val="000066"/>
                          </a:solidFill>
                        </a:rPr>
                        <a:t>egyetemi tanár</a:t>
                      </a:r>
                    </a:p>
                  </a:txBody>
                  <a:tcPr marL="43104" marR="43104" marT="21552" marB="21552">
                    <a:lnL>
                      <a:noFill/>
                    </a:lnL>
                    <a:lnR>
                      <a:noFill/>
                    </a:lnR>
                    <a:lnT>
                      <a:noFill/>
                    </a:lnT>
                    <a:lnB>
                      <a:noFill/>
                    </a:lnB>
                  </a:tcPr>
                </a:tc>
              </a:tr>
              <a:tr h="1218058">
                <a:tc>
                  <a:txBody>
                    <a:bodyPr/>
                    <a:lstStyle/>
                    <a:p>
                      <a:r>
                        <a:rPr lang="hu-HU" sz="1600" b="1" dirty="0">
                          <a:solidFill>
                            <a:srgbClr val="000066"/>
                          </a:solidFill>
                          <a:effectLst/>
                        </a:rPr>
                        <a:t>Iskolái</a:t>
                      </a:r>
                      <a:endParaRPr lang="hu-HU" sz="1600" dirty="0">
                        <a:solidFill>
                          <a:srgbClr val="000066"/>
                        </a:solidFill>
                        <a:effectLst/>
                      </a:endParaRPr>
                    </a:p>
                  </a:txBody>
                  <a:tcPr marL="43104" marR="13470" marT="21552" marB="21552">
                    <a:lnL>
                      <a:noFill/>
                    </a:lnL>
                    <a:lnR>
                      <a:noFill/>
                    </a:lnR>
                    <a:lnT>
                      <a:noFill/>
                    </a:lnT>
                    <a:lnB>
                      <a:noFill/>
                    </a:lnB>
                  </a:tcPr>
                </a:tc>
                <a:tc>
                  <a:txBody>
                    <a:bodyPr/>
                    <a:lstStyle/>
                    <a:p>
                      <a:pPr>
                        <a:buFont typeface="Arial"/>
                        <a:buChar char="•"/>
                      </a:pPr>
                      <a:r>
                        <a:rPr lang="hu-HU" sz="1600" dirty="0">
                          <a:solidFill>
                            <a:srgbClr val="000066"/>
                          </a:solidFill>
                        </a:rPr>
                        <a:t>Princetoni Egyetem (–1950, PhD)</a:t>
                      </a:r>
                    </a:p>
                    <a:p>
                      <a:pPr>
                        <a:buFont typeface="Arial"/>
                        <a:buChar char="•"/>
                      </a:pPr>
                      <a:r>
                        <a:rPr lang="hu-HU" sz="1600" dirty="0">
                          <a:solidFill>
                            <a:srgbClr val="000066"/>
                          </a:solidFill>
                        </a:rPr>
                        <a:t>Carnegie Műszaki Intézet (1948–, </a:t>
                      </a:r>
                      <a:endParaRPr lang="hu-HU" sz="1600" dirty="0" smtClean="0">
                        <a:solidFill>
                          <a:srgbClr val="000066"/>
                        </a:solidFill>
                      </a:endParaRPr>
                    </a:p>
                    <a:p>
                      <a:pPr>
                        <a:buFont typeface="Arial"/>
                        <a:buNone/>
                      </a:pPr>
                      <a:r>
                        <a:rPr lang="hu-HU" sz="1600" dirty="0" smtClean="0">
                          <a:solidFill>
                            <a:srgbClr val="000066"/>
                          </a:solidFill>
                        </a:rPr>
                        <a:t> </a:t>
                      </a:r>
                      <a:r>
                        <a:rPr lang="hu-HU" sz="1600" dirty="0" err="1" smtClean="0">
                          <a:solidFill>
                            <a:srgbClr val="000066"/>
                          </a:solidFill>
                        </a:rPr>
                        <a:t>BSc</a:t>
                      </a:r>
                      <a:r>
                        <a:rPr lang="hu-HU" sz="1600" dirty="0">
                          <a:solidFill>
                            <a:srgbClr val="000066"/>
                          </a:solidFill>
                        </a:rPr>
                        <a:t>, </a:t>
                      </a:r>
                      <a:r>
                        <a:rPr lang="hu-HU" sz="1600" dirty="0" err="1">
                          <a:solidFill>
                            <a:srgbClr val="000066"/>
                          </a:solidFill>
                        </a:rPr>
                        <a:t>MSc</a:t>
                      </a:r>
                      <a:r>
                        <a:rPr lang="hu-HU" sz="1600" dirty="0">
                          <a:solidFill>
                            <a:srgbClr val="000066"/>
                          </a:solidFill>
                        </a:rPr>
                        <a:t>, matematika)</a:t>
                      </a:r>
                    </a:p>
                    <a:p>
                      <a:pPr>
                        <a:buFont typeface="Arial"/>
                        <a:buChar char="•"/>
                      </a:pPr>
                      <a:r>
                        <a:rPr lang="hu-HU" sz="1600" dirty="0">
                          <a:solidFill>
                            <a:srgbClr val="000066"/>
                          </a:solidFill>
                        </a:rPr>
                        <a:t>Carnegie </a:t>
                      </a:r>
                      <a:r>
                        <a:rPr lang="hu-HU" sz="1600" dirty="0" err="1">
                          <a:solidFill>
                            <a:srgbClr val="000066"/>
                          </a:solidFill>
                        </a:rPr>
                        <a:t>Mellon</a:t>
                      </a:r>
                      <a:r>
                        <a:rPr lang="hu-HU" sz="1600" dirty="0">
                          <a:solidFill>
                            <a:srgbClr val="000066"/>
                          </a:solidFill>
                        </a:rPr>
                        <a:t> Egyetem</a:t>
                      </a:r>
                    </a:p>
                  </a:txBody>
                  <a:tcPr marL="43104" marR="43104" marT="21552" marB="21552">
                    <a:lnL>
                      <a:noFill/>
                    </a:lnL>
                    <a:lnR>
                      <a:noFill/>
                    </a:lnR>
                    <a:lnT>
                      <a:noFill/>
                    </a:lnT>
                    <a:lnB>
                      <a:noFill/>
                    </a:lnB>
                  </a:tcPr>
                </a:tc>
              </a:tr>
              <a:tr h="1577654">
                <a:tc>
                  <a:txBody>
                    <a:bodyPr/>
                    <a:lstStyle/>
                    <a:p>
                      <a:r>
                        <a:rPr lang="hu-HU" sz="1600" b="1" dirty="0">
                          <a:solidFill>
                            <a:srgbClr val="000066"/>
                          </a:solidFill>
                          <a:effectLst/>
                        </a:rPr>
                        <a:t>Kitüntetései</a:t>
                      </a:r>
                      <a:endParaRPr lang="hu-HU" sz="1600" dirty="0">
                        <a:solidFill>
                          <a:srgbClr val="000066"/>
                        </a:solidFill>
                        <a:effectLst/>
                      </a:endParaRPr>
                    </a:p>
                  </a:txBody>
                  <a:tcPr marL="43104" marR="13470" marT="21552" marB="21552">
                    <a:lnL>
                      <a:noFill/>
                    </a:lnL>
                    <a:lnR>
                      <a:noFill/>
                    </a:lnR>
                    <a:lnT>
                      <a:noFill/>
                    </a:lnT>
                    <a:lnB>
                      <a:noFill/>
                    </a:lnB>
                  </a:tcPr>
                </a:tc>
                <a:tc>
                  <a:txBody>
                    <a:bodyPr/>
                    <a:lstStyle/>
                    <a:p>
                      <a:pPr>
                        <a:buFont typeface="Arial"/>
                        <a:buChar char="•"/>
                      </a:pPr>
                      <a:r>
                        <a:rPr lang="hu-HU" sz="1600" dirty="0">
                          <a:solidFill>
                            <a:srgbClr val="000066"/>
                          </a:solidFill>
                        </a:rPr>
                        <a:t>közgazdasági </a:t>
                      </a:r>
                      <a:r>
                        <a:rPr lang="hu-HU" sz="1600" dirty="0" smtClean="0">
                          <a:solidFill>
                            <a:srgbClr val="000066"/>
                          </a:solidFill>
                        </a:rPr>
                        <a:t>Nobel-emlékdíj </a:t>
                      </a:r>
                      <a:r>
                        <a:rPr lang="hu-HU" sz="1600" dirty="0">
                          <a:solidFill>
                            <a:srgbClr val="000066"/>
                          </a:solidFill>
                        </a:rPr>
                        <a:t>(1994, Harsányi János, </a:t>
                      </a:r>
                      <a:r>
                        <a:rPr lang="hu-HU" sz="1600" dirty="0" err="1">
                          <a:solidFill>
                            <a:srgbClr val="000066"/>
                          </a:solidFill>
                        </a:rPr>
                        <a:t>Reinhard</a:t>
                      </a:r>
                      <a:r>
                        <a:rPr lang="hu-HU" sz="1600" dirty="0">
                          <a:solidFill>
                            <a:srgbClr val="000066"/>
                          </a:solidFill>
                        </a:rPr>
                        <a:t> </a:t>
                      </a:r>
                      <a:r>
                        <a:rPr lang="hu-HU" sz="1600" dirty="0" err="1">
                          <a:solidFill>
                            <a:srgbClr val="000066"/>
                          </a:solidFill>
                        </a:rPr>
                        <a:t>Selten</a:t>
                      </a:r>
                      <a:r>
                        <a:rPr lang="hu-HU" sz="1600" dirty="0">
                          <a:solidFill>
                            <a:srgbClr val="000066"/>
                          </a:solidFill>
                        </a:rPr>
                        <a:t>)</a:t>
                      </a:r>
                    </a:p>
                    <a:p>
                      <a:pPr>
                        <a:buFont typeface="Arial"/>
                        <a:buChar char="•"/>
                      </a:pPr>
                      <a:r>
                        <a:rPr lang="hu-HU" sz="1600" dirty="0">
                          <a:solidFill>
                            <a:srgbClr val="000066"/>
                          </a:solidFill>
                        </a:rPr>
                        <a:t>Neumann János elméleti díj (1978)</a:t>
                      </a:r>
                    </a:p>
                    <a:p>
                      <a:pPr>
                        <a:buFont typeface="Arial"/>
                        <a:buChar char="•"/>
                      </a:pPr>
                      <a:r>
                        <a:rPr lang="hu-HU" sz="1600" dirty="0">
                          <a:solidFill>
                            <a:srgbClr val="000066"/>
                          </a:solidFill>
                        </a:rPr>
                        <a:t>Abel-díj (2015, Louis </a:t>
                      </a:r>
                      <a:r>
                        <a:rPr lang="hu-HU" sz="1600" dirty="0" err="1">
                          <a:solidFill>
                            <a:srgbClr val="000066"/>
                          </a:solidFill>
                        </a:rPr>
                        <a:t>Nirenberg</a:t>
                      </a:r>
                      <a:r>
                        <a:rPr lang="hu-HU" sz="1600" dirty="0">
                          <a:solidFill>
                            <a:srgbClr val="000066"/>
                          </a:solidFill>
                        </a:rPr>
                        <a:t>)</a:t>
                      </a:r>
                    </a:p>
                    <a:p>
                      <a:pPr>
                        <a:buFont typeface="Arial"/>
                        <a:buChar char="•"/>
                      </a:pPr>
                      <a:r>
                        <a:rPr lang="hu-HU" sz="1600" dirty="0" err="1">
                          <a:solidFill>
                            <a:srgbClr val="000066"/>
                          </a:solidFill>
                        </a:rPr>
                        <a:t>Leroy</a:t>
                      </a:r>
                      <a:r>
                        <a:rPr lang="hu-HU" sz="1600" dirty="0">
                          <a:solidFill>
                            <a:srgbClr val="000066"/>
                          </a:solidFill>
                        </a:rPr>
                        <a:t> P. </a:t>
                      </a:r>
                      <a:r>
                        <a:rPr lang="hu-HU" sz="1600" dirty="0" err="1">
                          <a:solidFill>
                            <a:srgbClr val="000066"/>
                          </a:solidFill>
                        </a:rPr>
                        <a:t>Steele-díj</a:t>
                      </a:r>
                      <a:r>
                        <a:rPr lang="hu-HU" sz="1600" dirty="0">
                          <a:solidFill>
                            <a:srgbClr val="000066"/>
                          </a:solidFill>
                        </a:rPr>
                        <a:t> (1999)</a:t>
                      </a:r>
                    </a:p>
                  </a:txBody>
                  <a:tcPr marL="43104" marR="43104" marT="21552" marB="21552">
                    <a:lnL>
                      <a:noFill/>
                    </a:lnL>
                    <a:lnR>
                      <a:noFill/>
                    </a:lnR>
                    <a:lnT>
                      <a:noFill/>
                    </a:lnT>
                    <a:lnB>
                      <a:noFill/>
                    </a:lnB>
                  </a:tcPr>
                </a:tc>
              </a:tr>
              <a:tr h="341980">
                <a:tc>
                  <a:txBody>
                    <a:bodyPr/>
                    <a:lstStyle/>
                    <a:p>
                      <a:r>
                        <a:rPr lang="hu-HU" sz="1600" b="1">
                          <a:solidFill>
                            <a:srgbClr val="000066"/>
                          </a:solidFill>
                          <a:effectLst/>
                        </a:rPr>
                        <a:t>Halál oka</a:t>
                      </a:r>
                      <a:endParaRPr lang="hu-HU" sz="1600">
                        <a:solidFill>
                          <a:srgbClr val="000066"/>
                        </a:solidFill>
                        <a:effectLst/>
                      </a:endParaRPr>
                    </a:p>
                  </a:txBody>
                  <a:tcPr marL="43104" marR="13470" marT="21552" marB="21552">
                    <a:lnL>
                      <a:noFill/>
                    </a:lnL>
                    <a:lnR>
                      <a:noFill/>
                    </a:lnR>
                    <a:lnT>
                      <a:noFill/>
                    </a:lnT>
                    <a:lnB>
                      <a:noFill/>
                    </a:lnB>
                  </a:tcPr>
                </a:tc>
                <a:tc>
                  <a:txBody>
                    <a:bodyPr/>
                    <a:lstStyle/>
                    <a:p>
                      <a:r>
                        <a:rPr lang="hu-HU" sz="1600" dirty="0">
                          <a:solidFill>
                            <a:srgbClr val="000066"/>
                          </a:solidFill>
                        </a:rPr>
                        <a:t>közúti </a:t>
                      </a:r>
                      <a:r>
                        <a:rPr lang="hu-HU" sz="1600" dirty="0" smtClean="0">
                          <a:solidFill>
                            <a:srgbClr val="000066"/>
                          </a:solidFill>
                        </a:rPr>
                        <a:t>baleset (86 éves)</a:t>
                      </a:r>
                      <a:endParaRPr lang="hu-HU" sz="1600" dirty="0">
                        <a:solidFill>
                          <a:srgbClr val="000066"/>
                        </a:solidFill>
                      </a:endParaRPr>
                    </a:p>
                  </a:txBody>
                  <a:tcPr marL="43104" marR="43104" marT="21552" marB="21552">
                    <a:lnL>
                      <a:noFill/>
                    </a:lnL>
                    <a:lnR>
                      <a:noFill/>
                    </a:lnR>
                    <a:lnT>
                      <a:noFill/>
                    </a:lnT>
                    <a:lnB>
                      <a:noFill/>
                    </a:lnB>
                  </a:tcPr>
                </a:tc>
              </a:tr>
            </a:tbl>
          </a:graphicData>
        </a:graphic>
      </p:graphicFrame>
      <p:pic>
        <p:nvPicPr>
          <p:cNvPr id="2049" name="Picture 1" descr="John Forbes Nash, Jr. by Peter Ba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64818"/>
            <a:ext cx="2952328" cy="40603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075" y="1600200"/>
            <a:ext cx="190500" cy="257175"/>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246584" y="5025950"/>
            <a:ext cx="2595647" cy="923330"/>
          </a:xfrm>
          <a:prstGeom prst="rect">
            <a:avLst/>
          </a:prstGeom>
          <a:noFill/>
        </p:spPr>
        <p:txBody>
          <a:bodyPr wrap="none" rtlCol="0">
            <a:spAutoFit/>
          </a:bodyPr>
          <a:lstStyle/>
          <a:p>
            <a:pPr algn="ctr"/>
            <a:r>
              <a:rPr lang="en-US" b="1" dirty="0">
                <a:solidFill>
                  <a:srgbClr val="000066"/>
                </a:solidFill>
              </a:rPr>
              <a:t>John Forbes Nash, Jr.</a:t>
            </a:r>
            <a:br>
              <a:rPr lang="en-US" b="1" dirty="0">
                <a:solidFill>
                  <a:srgbClr val="000066"/>
                </a:solidFill>
              </a:rPr>
            </a:br>
            <a:r>
              <a:rPr lang="hu-HU" dirty="0" smtClean="0"/>
              <a:t> </a:t>
            </a:r>
            <a:r>
              <a:rPr lang="hu-HU" dirty="0" smtClean="0">
                <a:solidFill>
                  <a:srgbClr val="000066"/>
                </a:solidFill>
              </a:rPr>
              <a:t>1928-2015</a:t>
            </a:r>
            <a:endParaRPr lang="hu-HU" dirty="0">
              <a:solidFill>
                <a:srgbClr val="000066"/>
              </a:solidFill>
            </a:endParaRPr>
          </a:p>
          <a:p>
            <a:pPr algn="ctr"/>
            <a:r>
              <a:rPr lang="hu-HU" dirty="0" smtClean="0">
                <a:solidFill>
                  <a:srgbClr val="000066"/>
                </a:solidFill>
              </a:rPr>
              <a:t>Paranoid skizofrén</a:t>
            </a:r>
            <a:endParaRPr lang="hu-HU" dirty="0">
              <a:solidFill>
                <a:srgbClr val="000066"/>
              </a:solidFill>
            </a:endParaRPr>
          </a:p>
        </p:txBody>
      </p:sp>
    </p:spTree>
    <p:extLst>
      <p:ext uri="{BB962C8B-B14F-4D97-AF65-F5344CB8AC3E}">
        <p14:creationId xmlns:p14="http://schemas.microsoft.com/office/powerpoint/2010/main" val="315810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899592" y="1556792"/>
            <a:ext cx="7344816" cy="36933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endParaRPr lang="hu-HU" dirty="0" smtClean="0">
              <a:solidFill>
                <a:srgbClr val="000099"/>
              </a:solidFill>
              <a:latin typeface="Arial,Helvetica"/>
            </a:endParaRPr>
          </a:p>
          <a:p>
            <a:r>
              <a:rPr lang="hu-HU" dirty="0" smtClean="0">
                <a:solidFill>
                  <a:srgbClr val="000099"/>
                </a:solidFill>
                <a:latin typeface="Arial,Helvetica"/>
              </a:rPr>
              <a:t>-  A  </a:t>
            </a:r>
            <a:r>
              <a:rPr lang="hu-HU" b="1" dirty="0" smtClean="0">
                <a:solidFill>
                  <a:srgbClr val="000099"/>
                </a:solidFill>
                <a:latin typeface="Arial,Helvetica"/>
              </a:rPr>
              <a:t>Tudomány</a:t>
            </a:r>
            <a:r>
              <a:rPr lang="hu-HU" dirty="0">
                <a:solidFill>
                  <a:srgbClr val="000099"/>
                </a:solidFill>
                <a:latin typeface="Arial,Helvetica"/>
              </a:rPr>
              <a:t> </a:t>
            </a:r>
            <a:r>
              <a:rPr lang="hu-HU" dirty="0" smtClean="0">
                <a:solidFill>
                  <a:srgbClr val="000099"/>
                </a:solidFill>
                <a:latin typeface="Arial,Helvetica"/>
              </a:rPr>
              <a:t>és </a:t>
            </a:r>
            <a:r>
              <a:rPr lang="hu-HU" dirty="0">
                <a:solidFill>
                  <a:srgbClr val="000099"/>
                </a:solidFill>
                <a:latin typeface="Arial,Helvetica"/>
              </a:rPr>
              <a:t>a </a:t>
            </a:r>
            <a:r>
              <a:rPr lang="hu-HU" b="1" dirty="0">
                <a:solidFill>
                  <a:srgbClr val="000099"/>
                </a:solidFill>
                <a:latin typeface="Arial,Helvetica"/>
              </a:rPr>
              <a:t>Művészet</a:t>
            </a:r>
            <a:r>
              <a:rPr lang="hu-HU" dirty="0">
                <a:solidFill>
                  <a:srgbClr val="000099"/>
                </a:solidFill>
                <a:latin typeface="Arial,Helvetica"/>
              </a:rPr>
              <a:t> a </a:t>
            </a:r>
            <a:r>
              <a:rPr lang="hu-HU" dirty="0" smtClean="0">
                <a:solidFill>
                  <a:srgbClr val="000099"/>
                </a:solidFill>
                <a:latin typeface="Arial,Helvetica"/>
              </a:rPr>
              <a:t>legmagasabb szellemi tevékenység, az alkotás eredménye</a:t>
            </a:r>
          </a:p>
          <a:p>
            <a:endParaRPr lang="hu-HU" dirty="0">
              <a:solidFill>
                <a:srgbClr val="000099"/>
              </a:solidFill>
              <a:latin typeface="Arial,Helvetica"/>
            </a:endParaRPr>
          </a:p>
          <a:p>
            <a:r>
              <a:rPr lang="hu-HU" b="1" dirty="0" smtClean="0">
                <a:solidFill>
                  <a:srgbClr val="000099"/>
                </a:solidFill>
                <a:latin typeface="Arial,Helvetica"/>
              </a:rPr>
              <a:t>-  Tárgya</a:t>
            </a:r>
            <a:r>
              <a:rPr lang="hu-HU" dirty="0" smtClean="0">
                <a:solidFill>
                  <a:srgbClr val="000099"/>
                </a:solidFill>
                <a:latin typeface="Arial,Helvetica"/>
              </a:rPr>
              <a:t> egyező, </a:t>
            </a:r>
            <a:r>
              <a:rPr lang="hu-HU" dirty="0">
                <a:solidFill>
                  <a:srgbClr val="000099"/>
                </a:solidFill>
                <a:latin typeface="Arial,Helvetica"/>
              </a:rPr>
              <a:t>a </a:t>
            </a:r>
            <a:r>
              <a:rPr lang="hu-HU" dirty="0" smtClean="0">
                <a:solidFill>
                  <a:srgbClr val="000099"/>
                </a:solidFill>
                <a:latin typeface="Arial,Helvetica"/>
              </a:rPr>
              <a:t>valóság; </a:t>
            </a:r>
            <a:r>
              <a:rPr lang="hu-HU" b="1" dirty="0" smtClean="0">
                <a:solidFill>
                  <a:srgbClr val="000099"/>
                </a:solidFill>
                <a:latin typeface="Arial,Helvetica"/>
              </a:rPr>
              <a:t>célja</a:t>
            </a:r>
            <a:r>
              <a:rPr lang="hu-HU" dirty="0" smtClean="0">
                <a:solidFill>
                  <a:srgbClr val="000099"/>
                </a:solidFill>
                <a:latin typeface="Arial,Helvetica"/>
              </a:rPr>
              <a:t> annak </a:t>
            </a:r>
            <a:r>
              <a:rPr lang="hu-HU" dirty="0">
                <a:solidFill>
                  <a:srgbClr val="000099"/>
                </a:solidFill>
                <a:latin typeface="Arial,Helvetica"/>
              </a:rPr>
              <a:t>megértése, </a:t>
            </a:r>
            <a:r>
              <a:rPr lang="hu-HU" dirty="0" smtClean="0">
                <a:solidFill>
                  <a:srgbClr val="000099"/>
                </a:solidFill>
                <a:latin typeface="Arial,Helvetica"/>
              </a:rPr>
              <a:t>feltárása </a:t>
            </a:r>
          </a:p>
          <a:p>
            <a:endParaRPr lang="hu-HU" dirty="0" smtClean="0">
              <a:solidFill>
                <a:srgbClr val="000099"/>
              </a:solidFill>
              <a:latin typeface="Arial,Helvetica"/>
            </a:endParaRPr>
          </a:p>
          <a:p>
            <a:r>
              <a:rPr lang="hu-HU" dirty="0" smtClean="0">
                <a:solidFill>
                  <a:srgbClr val="000099"/>
                </a:solidFill>
                <a:latin typeface="Arial,Helvetica"/>
              </a:rPr>
              <a:t>-   A </a:t>
            </a:r>
            <a:r>
              <a:rPr lang="hu-HU" dirty="0">
                <a:solidFill>
                  <a:srgbClr val="000099"/>
                </a:solidFill>
                <a:latin typeface="Arial,Helvetica"/>
              </a:rPr>
              <a:t>Tudomány a sajátos eszközökkel úgy keresi a körülöttünk lévő világ törvényszerűségeit, hogy megállapításai mindenkor </a:t>
            </a:r>
            <a:r>
              <a:rPr lang="hu-HU" b="1" dirty="0">
                <a:solidFill>
                  <a:srgbClr val="000099"/>
                </a:solidFill>
                <a:latin typeface="Arial,Helvetica"/>
              </a:rPr>
              <a:t>megismételhetők</a:t>
            </a:r>
            <a:r>
              <a:rPr lang="hu-HU" dirty="0">
                <a:solidFill>
                  <a:srgbClr val="000099"/>
                </a:solidFill>
                <a:latin typeface="Arial,Helvetica"/>
              </a:rPr>
              <a:t> </a:t>
            </a:r>
            <a:r>
              <a:rPr lang="hu-HU" dirty="0" smtClean="0">
                <a:solidFill>
                  <a:srgbClr val="000099"/>
                </a:solidFill>
                <a:latin typeface="Arial,Helvetica"/>
              </a:rPr>
              <a:t>legyenek </a:t>
            </a:r>
          </a:p>
          <a:p>
            <a:endParaRPr lang="hu-HU" dirty="0">
              <a:solidFill>
                <a:srgbClr val="000099"/>
              </a:solidFill>
              <a:latin typeface="Arial,Helvetica"/>
            </a:endParaRPr>
          </a:p>
          <a:p>
            <a:r>
              <a:rPr lang="hu-HU" dirty="0" smtClean="0">
                <a:solidFill>
                  <a:srgbClr val="000099"/>
                </a:solidFill>
                <a:latin typeface="Arial,Helvetica"/>
              </a:rPr>
              <a:t>-   A Művészetben </a:t>
            </a:r>
            <a:r>
              <a:rPr lang="hu-HU" dirty="0">
                <a:solidFill>
                  <a:srgbClr val="000099"/>
                </a:solidFill>
                <a:latin typeface="Arial,Helvetica"/>
              </a:rPr>
              <a:t>ez a legkevésbé sem fontos, sőt az </a:t>
            </a:r>
            <a:r>
              <a:rPr lang="hu-HU" b="1" dirty="0">
                <a:solidFill>
                  <a:srgbClr val="000099"/>
                </a:solidFill>
                <a:latin typeface="Arial,Helvetica"/>
              </a:rPr>
              <a:t>egyediségének </a:t>
            </a:r>
            <a:r>
              <a:rPr lang="hu-HU" dirty="0">
                <a:solidFill>
                  <a:srgbClr val="000099"/>
                </a:solidFill>
                <a:latin typeface="Arial,Helvetica"/>
              </a:rPr>
              <a:t>köszönheti igazi </a:t>
            </a:r>
            <a:r>
              <a:rPr lang="hu-HU" dirty="0" smtClean="0">
                <a:solidFill>
                  <a:srgbClr val="000099"/>
                </a:solidFill>
                <a:latin typeface="Arial,Helvetica"/>
              </a:rPr>
              <a:t>értékét</a:t>
            </a:r>
            <a:r>
              <a:rPr lang="hu-HU" dirty="0">
                <a:solidFill>
                  <a:srgbClr val="000099"/>
                </a:solidFill>
                <a:latin typeface="Arial,Helvetica"/>
              </a:rPr>
              <a:t> </a:t>
            </a:r>
            <a:endParaRPr lang="hu-HU" dirty="0" smtClean="0">
              <a:solidFill>
                <a:srgbClr val="000099"/>
              </a:solidFill>
              <a:latin typeface="Arial,Helvetica"/>
            </a:endParaRPr>
          </a:p>
          <a:p>
            <a:endParaRPr lang="hu-HU" dirty="0">
              <a:solidFill>
                <a:srgbClr val="000099"/>
              </a:solidFill>
            </a:endParaRPr>
          </a:p>
        </p:txBody>
      </p:sp>
      <p:sp>
        <p:nvSpPr>
          <p:cNvPr id="5" name="Szövegdoboz 4"/>
          <p:cNvSpPr txBox="1"/>
          <p:nvPr/>
        </p:nvSpPr>
        <p:spPr>
          <a:xfrm>
            <a:off x="710052" y="6495727"/>
            <a:ext cx="13150980" cy="461665"/>
          </a:xfrm>
          <a:prstGeom prst="rect">
            <a:avLst/>
          </a:prstGeom>
          <a:noFill/>
        </p:spPr>
        <p:txBody>
          <a:bodyPr wrap="square" rtlCol="0">
            <a:spAutoFit/>
          </a:bodyPr>
          <a:lstStyle/>
          <a:p>
            <a:r>
              <a:rPr lang="hu-HU" sz="1200" dirty="0" err="1" smtClean="0">
                <a:solidFill>
                  <a:srgbClr val="002060"/>
                </a:solidFill>
              </a:rPr>
              <a:t>Rosivall</a:t>
            </a:r>
            <a:r>
              <a:rPr lang="hu-HU" sz="1200" dirty="0" smtClean="0">
                <a:solidFill>
                  <a:srgbClr val="002060"/>
                </a:solidFill>
              </a:rPr>
              <a:t> , Tudomány és Művészet:  Természet Világa143</a:t>
            </a:r>
            <a:r>
              <a:rPr lang="hu-HU" sz="1200" dirty="0">
                <a:solidFill>
                  <a:srgbClr val="002060"/>
                </a:solidFill>
              </a:rPr>
              <a:t>. évfolyam, 3. szám, 2012. március </a:t>
            </a:r>
            <a:r>
              <a:rPr lang="hu-HU" sz="1200" dirty="0" smtClean="0">
                <a:solidFill>
                  <a:srgbClr val="002060"/>
                </a:solidFill>
              </a:rPr>
              <a:t>, http</a:t>
            </a:r>
            <a:r>
              <a:rPr lang="hu-HU" sz="1200" dirty="0">
                <a:solidFill>
                  <a:srgbClr val="002060"/>
                </a:solidFill>
              </a:rPr>
              <a:t>://www.termeszetvilaga.hu/  </a:t>
            </a:r>
            <a:br>
              <a:rPr lang="hu-HU" sz="1200" dirty="0">
                <a:solidFill>
                  <a:srgbClr val="002060"/>
                </a:solidFill>
              </a:rPr>
            </a:br>
            <a:endParaRPr lang="hu-HU" sz="1200" dirty="0">
              <a:solidFill>
                <a:srgbClr val="002060"/>
              </a:solidFill>
            </a:endParaRPr>
          </a:p>
        </p:txBody>
      </p:sp>
      <p:sp>
        <p:nvSpPr>
          <p:cNvPr id="6" name="Téglalap 5"/>
          <p:cNvSpPr/>
          <p:nvPr/>
        </p:nvSpPr>
        <p:spPr>
          <a:xfrm>
            <a:off x="2915816" y="1095127"/>
            <a:ext cx="3172022"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none">
            <a:spAutoFit/>
          </a:bodyPr>
          <a:lstStyle/>
          <a:p>
            <a:r>
              <a:rPr lang="hu-HU" sz="2400" b="1" dirty="0">
                <a:solidFill>
                  <a:srgbClr val="000099"/>
                </a:solidFill>
              </a:rPr>
              <a:t>Tudomány és </a:t>
            </a:r>
            <a:r>
              <a:rPr lang="hu-HU" sz="2400" b="1" dirty="0" smtClean="0">
                <a:solidFill>
                  <a:srgbClr val="000099"/>
                </a:solidFill>
              </a:rPr>
              <a:t>Művészet</a:t>
            </a:r>
            <a:endParaRPr lang="hu-HU" sz="2400" b="1" dirty="0">
              <a:solidFill>
                <a:srgbClr val="000099"/>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270731"/>
            <a:ext cx="2232249" cy="125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70731"/>
            <a:ext cx="2088232" cy="130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9666" y="4797152"/>
            <a:ext cx="2258119" cy="140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églalap 1"/>
          <p:cNvSpPr/>
          <p:nvPr/>
        </p:nvSpPr>
        <p:spPr>
          <a:xfrm>
            <a:off x="2712683" y="6165304"/>
            <a:ext cx="4307589" cy="276999"/>
          </a:xfrm>
          <a:prstGeom prst="rect">
            <a:avLst/>
          </a:prstGeom>
        </p:spPr>
        <p:txBody>
          <a:bodyPr wrap="none">
            <a:spAutoFit/>
          </a:bodyPr>
          <a:lstStyle/>
          <a:p>
            <a:pPr lvl="0"/>
            <a:r>
              <a:rPr lang="hu-HU" sz="1200" dirty="0">
                <a:solidFill>
                  <a:srgbClr val="0000CC"/>
                </a:solidFill>
                <a:latin typeface="Arial" panose="020B0604020202020204" pitchFamily="34" charset="0"/>
                <a:cs typeface="Arial" panose="020B0604020202020204" pitchFamily="34" charset="0"/>
              </a:rPr>
              <a:t>Einstein és felesége egy belga rendőrrel beszélget 1933-ban</a:t>
            </a:r>
          </a:p>
        </p:txBody>
      </p:sp>
    </p:spTree>
    <p:extLst>
      <p:ext uri="{BB962C8B-B14F-4D97-AF65-F5344CB8AC3E}">
        <p14:creationId xmlns:p14="http://schemas.microsoft.com/office/powerpoint/2010/main" val="126715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1556792"/>
            <a:ext cx="8352928" cy="3046988"/>
          </a:xfrm>
          <a:prstGeom prst="rect">
            <a:avLst/>
          </a:prstGeom>
        </p:spPr>
        <p:txBody>
          <a:bodyPr wrap="square">
            <a:spAutoFit/>
          </a:bodyPr>
          <a:lstStyle/>
          <a:p>
            <a:pPr algn="ctr"/>
            <a:r>
              <a:rPr lang="hu-HU" sz="2400" dirty="0" smtClean="0">
                <a:solidFill>
                  <a:srgbClr val="000066"/>
                </a:solidFill>
              </a:rPr>
              <a:t>„A </a:t>
            </a:r>
            <a:r>
              <a:rPr lang="hu-HU" sz="2400" dirty="0">
                <a:solidFill>
                  <a:srgbClr val="000066"/>
                </a:solidFill>
              </a:rPr>
              <a:t>tudomány nem nélkülözheti a művészetet. </a:t>
            </a:r>
            <a:endParaRPr lang="hu-HU" sz="2400" dirty="0" smtClean="0">
              <a:solidFill>
                <a:srgbClr val="000066"/>
              </a:solidFill>
            </a:endParaRPr>
          </a:p>
          <a:p>
            <a:pPr algn="ctr"/>
            <a:r>
              <a:rPr lang="hu-HU" sz="2400" dirty="0" smtClean="0">
                <a:solidFill>
                  <a:srgbClr val="000066"/>
                </a:solidFill>
              </a:rPr>
              <a:t>A </a:t>
            </a:r>
            <a:r>
              <a:rPr lang="hu-HU" sz="2400" dirty="0">
                <a:solidFill>
                  <a:srgbClr val="000066"/>
                </a:solidFill>
              </a:rPr>
              <a:t>művészet az ember lelkéből fakad, akárcsak a tudomány. Az igazi tudós egyúttal művész is, mert a helyes mellett meglátja a szépet is. </a:t>
            </a:r>
            <a:endParaRPr lang="hu-HU" sz="2400" dirty="0" smtClean="0">
              <a:solidFill>
                <a:srgbClr val="000066"/>
              </a:solidFill>
            </a:endParaRPr>
          </a:p>
          <a:p>
            <a:pPr algn="ctr"/>
            <a:r>
              <a:rPr lang="hu-HU" sz="2400" dirty="0" smtClean="0">
                <a:solidFill>
                  <a:srgbClr val="000066"/>
                </a:solidFill>
              </a:rPr>
              <a:t>Az </a:t>
            </a:r>
            <a:r>
              <a:rPr lang="hu-HU" sz="2400" dirty="0">
                <a:solidFill>
                  <a:srgbClr val="000066"/>
                </a:solidFill>
              </a:rPr>
              <a:t>igazi művész és tudós a jó diadaláért küzd, ezért pap is</a:t>
            </a:r>
            <a:r>
              <a:rPr lang="hu-HU" sz="2400" dirty="0" smtClean="0">
                <a:solidFill>
                  <a:srgbClr val="000066"/>
                </a:solidFill>
              </a:rPr>
              <a:t>.”</a:t>
            </a:r>
            <a:endParaRPr lang="hu-HU" sz="2400" dirty="0">
              <a:solidFill>
                <a:srgbClr val="000066"/>
              </a:solidFill>
            </a:endParaRPr>
          </a:p>
          <a:p>
            <a:pPr algn="ctr"/>
            <a:endParaRPr lang="hu-HU" dirty="0" smtClean="0">
              <a:solidFill>
                <a:srgbClr val="000066"/>
              </a:solidFill>
            </a:endParaRPr>
          </a:p>
          <a:p>
            <a:pPr algn="ctr"/>
            <a:r>
              <a:rPr lang="hu-HU" dirty="0" smtClean="0">
                <a:solidFill>
                  <a:srgbClr val="000066"/>
                </a:solidFill>
              </a:rPr>
              <a:t>G</a:t>
            </a:r>
            <a:r>
              <a:rPr lang="hu-HU" dirty="0">
                <a:solidFill>
                  <a:srgbClr val="000066"/>
                </a:solidFill>
              </a:rPr>
              <a:t>. Hajnóczy </a:t>
            </a:r>
            <a:r>
              <a:rPr lang="hu-HU" dirty="0" smtClean="0">
                <a:solidFill>
                  <a:srgbClr val="000066"/>
                </a:solidFill>
              </a:rPr>
              <a:t>Rózsa </a:t>
            </a:r>
          </a:p>
          <a:p>
            <a:pPr algn="ctr"/>
            <a:r>
              <a:rPr lang="hu-HU" dirty="0" smtClean="0">
                <a:solidFill>
                  <a:srgbClr val="000066"/>
                </a:solidFill>
              </a:rPr>
              <a:t>magyar írónő </a:t>
            </a:r>
          </a:p>
          <a:p>
            <a:pPr algn="ctr"/>
            <a:r>
              <a:rPr lang="hu-HU" dirty="0" smtClean="0">
                <a:solidFill>
                  <a:srgbClr val="000066"/>
                </a:solidFill>
              </a:rPr>
              <a:t>1892-1944</a:t>
            </a:r>
            <a:endParaRPr lang="hu-HU" dirty="0">
              <a:solidFill>
                <a:srgbClr val="000066"/>
              </a:solidFill>
            </a:endParaRPr>
          </a:p>
        </p:txBody>
      </p:sp>
    </p:spTree>
    <p:extLst>
      <p:ext uri="{BB962C8B-B14F-4D97-AF65-F5344CB8AC3E}">
        <p14:creationId xmlns:p14="http://schemas.microsoft.com/office/powerpoint/2010/main" val="354833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51520" y="1869207"/>
            <a:ext cx="1274580" cy="2369880"/>
          </a:xfrm>
          <a:prstGeom prst="rect">
            <a:avLst/>
          </a:prstGeom>
          <a:noFill/>
        </p:spPr>
        <p:txBody>
          <a:bodyPr wrap="none" rtlCol="0">
            <a:spAutoFit/>
          </a:bodyPr>
          <a:lstStyle/>
          <a:p>
            <a:r>
              <a:rPr lang="hu-HU" b="1" dirty="0" smtClean="0">
                <a:solidFill>
                  <a:srgbClr val="000066"/>
                </a:solidFill>
              </a:rPr>
              <a:t>Valóság</a:t>
            </a:r>
          </a:p>
          <a:p>
            <a:r>
              <a:rPr lang="hu-HU" b="1" dirty="0" smtClean="0">
                <a:solidFill>
                  <a:srgbClr val="000066"/>
                </a:solidFill>
              </a:rPr>
              <a:t>/Inger</a:t>
            </a:r>
          </a:p>
          <a:p>
            <a:pPr marL="285750" indent="-285750">
              <a:buFontTx/>
              <a:buChar char="-"/>
            </a:pPr>
            <a:endParaRPr lang="hu-HU" sz="1600" dirty="0" smtClean="0">
              <a:solidFill>
                <a:srgbClr val="000066"/>
              </a:solidFill>
            </a:endParaRPr>
          </a:p>
          <a:p>
            <a:pPr marL="285750" indent="-285750">
              <a:buFontTx/>
              <a:buChar char="-"/>
            </a:pPr>
            <a:r>
              <a:rPr lang="hu-HU" sz="1600" dirty="0" smtClean="0">
                <a:solidFill>
                  <a:srgbClr val="000066"/>
                </a:solidFill>
              </a:rPr>
              <a:t>Probléma</a:t>
            </a:r>
          </a:p>
          <a:p>
            <a:pPr marL="285750" indent="-285750">
              <a:buFontTx/>
              <a:buChar char="-"/>
            </a:pPr>
            <a:r>
              <a:rPr lang="hu-HU" sz="1600" dirty="0" smtClean="0">
                <a:solidFill>
                  <a:srgbClr val="000066"/>
                </a:solidFill>
              </a:rPr>
              <a:t>Fény</a:t>
            </a:r>
          </a:p>
          <a:p>
            <a:pPr marL="285750" indent="-285750">
              <a:buFontTx/>
              <a:buChar char="-"/>
            </a:pPr>
            <a:r>
              <a:rPr lang="hu-HU" sz="1600" dirty="0" smtClean="0">
                <a:solidFill>
                  <a:srgbClr val="000066"/>
                </a:solidFill>
              </a:rPr>
              <a:t>Szín </a:t>
            </a:r>
          </a:p>
          <a:p>
            <a:pPr marL="285750" indent="-285750">
              <a:buFontTx/>
              <a:buChar char="-"/>
            </a:pPr>
            <a:r>
              <a:rPr lang="hu-HU" sz="1600" dirty="0" smtClean="0">
                <a:solidFill>
                  <a:srgbClr val="000066"/>
                </a:solidFill>
              </a:rPr>
              <a:t>Hang</a:t>
            </a:r>
          </a:p>
          <a:p>
            <a:pPr marL="285750" indent="-285750">
              <a:buFontTx/>
              <a:buChar char="-"/>
            </a:pPr>
            <a:r>
              <a:rPr lang="hu-HU" sz="1600" dirty="0" smtClean="0">
                <a:solidFill>
                  <a:srgbClr val="000066"/>
                </a:solidFill>
              </a:rPr>
              <a:t>Forma</a:t>
            </a:r>
          </a:p>
          <a:p>
            <a:pPr marL="285750" indent="-285750">
              <a:buFontTx/>
              <a:buChar char="-"/>
            </a:pPr>
            <a:r>
              <a:rPr lang="hu-HU" sz="1600" dirty="0" smtClean="0">
                <a:solidFill>
                  <a:srgbClr val="000066"/>
                </a:solidFill>
              </a:rPr>
              <a:t>Esemény</a:t>
            </a:r>
            <a:endParaRPr lang="hu-HU" sz="1600" dirty="0">
              <a:solidFill>
                <a:srgbClr val="000066"/>
              </a:solidFill>
            </a:endParaRPr>
          </a:p>
        </p:txBody>
      </p:sp>
      <p:sp>
        <p:nvSpPr>
          <p:cNvPr id="5" name="Szövegdoboz 4"/>
          <p:cNvSpPr txBox="1"/>
          <p:nvPr/>
        </p:nvSpPr>
        <p:spPr>
          <a:xfrm>
            <a:off x="1907704" y="1823333"/>
            <a:ext cx="1374351" cy="2585323"/>
          </a:xfrm>
          <a:prstGeom prst="rect">
            <a:avLst/>
          </a:prstGeom>
          <a:noFill/>
        </p:spPr>
        <p:txBody>
          <a:bodyPr wrap="none" rtlCol="0">
            <a:spAutoFit/>
          </a:bodyPr>
          <a:lstStyle/>
          <a:p>
            <a:r>
              <a:rPr lang="hu-HU" b="1" dirty="0" smtClean="0">
                <a:solidFill>
                  <a:srgbClr val="000066"/>
                </a:solidFill>
              </a:rPr>
              <a:t>    Jelfogó</a:t>
            </a:r>
          </a:p>
          <a:p>
            <a:r>
              <a:rPr lang="hu-HU" b="1" dirty="0" smtClean="0">
                <a:solidFill>
                  <a:srgbClr val="000066"/>
                </a:solidFill>
              </a:rPr>
              <a:t> /Érzékelő</a:t>
            </a:r>
          </a:p>
          <a:p>
            <a:r>
              <a:rPr lang="hu-HU" b="1" dirty="0" smtClean="0">
                <a:solidFill>
                  <a:srgbClr val="000066"/>
                </a:solidFill>
              </a:rPr>
              <a:t>/Receptorok</a:t>
            </a:r>
          </a:p>
          <a:p>
            <a:endParaRPr lang="hu-HU" dirty="0">
              <a:solidFill>
                <a:srgbClr val="000066"/>
              </a:solidFill>
            </a:endParaRPr>
          </a:p>
          <a:p>
            <a:pPr marL="285750" indent="-285750">
              <a:buFontTx/>
              <a:buChar char="-"/>
            </a:pPr>
            <a:r>
              <a:rPr lang="hu-HU" sz="1600" dirty="0" smtClean="0">
                <a:solidFill>
                  <a:srgbClr val="000066"/>
                </a:solidFill>
              </a:rPr>
              <a:t>Hullám</a:t>
            </a:r>
          </a:p>
          <a:p>
            <a:pPr marL="285750" indent="-285750">
              <a:buFontTx/>
              <a:buChar char="-"/>
            </a:pPr>
            <a:r>
              <a:rPr lang="hu-HU" sz="1600" dirty="0" smtClean="0">
                <a:solidFill>
                  <a:srgbClr val="000066"/>
                </a:solidFill>
              </a:rPr>
              <a:t>Molekula</a:t>
            </a:r>
          </a:p>
          <a:p>
            <a:pPr marL="285750" indent="-285750">
              <a:buFontTx/>
              <a:buChar char="-"/>
            </a:pPr>
            <a:r>
              <a:rPr lang="hu-HU" sz="1600" dirty="0" smtClean="0">
                <a:solidFill>
                  <a:srgbClr val="000066"/>
                </a:solidFill>
              </a:rPr>
              <a:t>Rezgés</a:t>
            </a:r>
          </a:p>
          <a:p>
            <a:pPr marL="285750" indent="-285750">
              <a:buFontTx/>
              <a:buChar char="-"/>
            </a:pPr>
            <a:endParaRPr lang="hu-HU" dirty="0" smtClean="0">
              <a:solidFill>
                <a:srgbClr val="000066"/>
              </a:solidFill>
            </a:endParaRPr>
          </a:p>
          <a:p>
            <a:pPr marL="285750" indent="-285750">
              <a:buFontTx/>
              <a:buChar char="-"/>
            </a:pPr>
            <a:endParaRPr lang="hu-HU" dirty="0">
              <a:solidFill>
                <a:srgbClr val="000066"/>
              </a:solidFill>
            </a:endParaRPr>
          </a:p>
        </p:txBody>
      </p:sp>
      <p:sp>
        <p:nvSpPr>
          <p:cNvPr id="6" name="Szövegdoboz 5"/>
          <p:cNvSpPr txBox="1"/>
          <p:nvPr/>
        </p:nvSpPr>
        <p:spPr>
          <a:xfrm>
            <a:off x="3491879" y="1806546"/>
            <a:ext cx="1891287" cy="2954655"/>
          </a:xfrm>
          <a:prstGeom prst="rect">
            <a:avLst/>
          </a:prstGeom>
          <a:noFill/>
        </p:spPr>
        <p:txBody>
          <a:bodyPr wrap="none" rtlCol="0">
            <a:spAutoFit/>
          </a:bodyPr>
          <a:lstStyle/>
          <a:p>
            <a:r>
              <a:rPr lang="hu-HU" b="1" dirty="0" smtClean="0">
                <a:solidFill>
                  <a:srgbClr val="000066"/>
                </a:solidFill>
              </a:rPr>
              <a:t>   Feldolgozó</a:t>
            </a:r>
          </a:p>
          <a:p>
            <a:r>
              <a:rPr lang="hu-HU" b="1" dirty="0" smtClean="0">
                <a:solidFill>
                  <a:srgbClr val="000066"/>
                </a:solidFill>
              </a:rPr>
              <a:t> /Értékelő</a:t>
            </a:r>
          </a:p>
          <a:p>
            <a:r>
              <a:rPr lang="hu-HU" b="1" dirty="0" smtClean="0">
                <a:solidFill>
                  <a:srgbClr val="000066"/>
                </a:solidFill>
              </a:rPr>
              <a:t> /Idegrendszer</a:t>
            </a:r>
          </a:p>
          <a:p>
            <a:endParaRPr lang="hu-HU" b="1" dirty="0" smtClean="0">
              <a:solidFill>
                <a:srgbClr val="000066"/>
              </a:solidFill>
            </a:endParaRPr>
          </a:p>
          <a:p>
            <a:r>
              <a:rPr lang="hu-HU" dirty="0" smtClean="0">
                <a:solidFill>
                  <a:srgbClr val="000066"/>
                </a:solidFill>
              </a:rPr>
              <a:t>-    </a:t>
            </a:r>
            <a:r>
              <a:rPr lang="hu-HU" sz="1600" dirty="0" smtClean="0">
                <a:solidFill>
                  <a:srgbClr val="000066"/>
                </a:solidFill>
              </a:rPr>
              <a:t>Psyche</a:t>
            </a:r>
            <a:endParaRPr lang="hu-HU" sz="1600" dirty="0">
              <a:solidFill>
                <a:srgbClr val="000066"/>
              </a:solidFill>
            </a:endParaRPr>
          </a:p>
          <a:p>
            <a:pPr marL="285750" indent="-285750">
              <a:buFontTx/>
              <a:buChar char="-"/>
            </a:pPr>
            <a:r>
              <a:rPr lang="hu-HU" sz="1600" dirty="0" smtClean="0">
                <a:solidFill>
                  <a:srgbClr val="000066"/>
                </a:solidFill>
              </a:rPr>
              <a:t>Jelfeldolgozás</a:t>
            </a:r>
          </a:p>
          <a:p>
            <a:pPr marL="285750" indent="-285750">
              <a:buFontTx/>
              <a:buChar char="-"/>
            </a:pPr>
            <a:r>
              <a:rPr lang="hu-HU" sz="1600" dirty="0" smtClean="0">
                <a:solidFill>
                  <a:srgbClr val="000066"/>
                </a:solidFill>
              </a:rPr>
              <a:t>Absztrakció</a:t>
            </a:r>
          </a:p>
          <a:p>
            <a:pPr marL="285750" indent="-285750">
              <a:buFontTx/>
              <a:buChar char="-"/>
            </a:pPr>
            <a:r>
              <a:rPr lang="hu-HU" sz="1600" dirty="0" smtClean="0">
                <a:solidFill>
                  <a:srgbClr val="000066"/>
                </a:solidFill>
              </a:rPr>
              <a:t>Érzelmi értékelés</a:t>
            </a:r>
          </a:p>
          <a:p>
            <a:pPr marL="285750" indent="-285750">
              <a:buFontTx/>
              <a:buChar char="-"/>
            </a:pPr>
            <a:r>
              <a:rPr lang="hu-HU" sz="1600" dirty="0" smtClean="0">
                <a:solidFill>
                  <a:srgbClr val="000066"/>
                </a:solidFill>
              </a:rPr>
              <a:t>Logikai értékelés</a:t>
            </a:r>
          </a:p>
          <a:p>
            <a:pPr marL="285750" indent="-285750">
              <a:buFontTx/>
              <a:buChar char="-"/>
            </a:pPr>
            <a:r>
              <a:rPr lang="hu-HU" sz="1600" dirty="0" smtClean="0">
                <a:solidFill>
                  <a:srgbClr val="000066"/>
                </a:solidFill>
              </a:rPr>
              <a:t>Előzmények</a:t>
            </a:r>
          </a:p>
          <a:p>
            <a:pPr marL="285750" indent="-285750">
              <a:buFontTx/>
              <a:buChar char="-"/>
            </a:pPr>
            <a:r>
              <a:rPr lang="hu-HU" sz="1600" dirty="0" smtClean="0">
                <a:solidFill>
                  <a:srgbClr val="000066"/>
                </a:solidFill>
              </a:rPr>
              <a:t>Ismeretek</a:t>
            </a:r>
            <a:endParaRPr lang="hu-HU" sz="1600" dirty="0">
              <a:solidFill>
                <a:srgbClr val="000066"/>
              </a:solidFill>
            </a:endParaRPr>
          </a:p>
        </p:txBody>
      </p:sp>
      <p:sp>
        <p:nvSpPr>
          <p:cNvPr id="7" name="Szövegdoboz 6"/>
          <p:cNvSpPr txBox="1"/>
          <p:nvPr/>
        </p:nvSpPr>
        <p:spPr>
          <a:xfrm>
            <a:off x="5580112" y="1823333"/>
            <a:ext cx="1530997" cy="3477875"/>
          </a:xfrm>
          <a:prstGeom prst="rect">
            <a:avLst/>
          </a:prstGeom>
          <a:noFill/>
        </p:spPr>
        <p:txBody>
          <a:bodyPr wrap="none" rtlCol="0">
            <a:spAutoFit/>
          </a:bodyPr>
          <a:lstStyle/>
          <a:p>
            <a:r>
              <a:rPr lang="hu-HU" b="1" dirty="0" smtClean="0">
                <a:solidFill>
                  <a:srgbClr val="000066"/>
                </a:solidFill>
              </a:rPr>
              <a:t>Alkotás</a:t>
            </a:r>
          </a:p>
          <a:p>
            <a:r>
              <a:rPr lang="hu-HU" b="1" dirty="0" smtClean="0">
                <a:solidFill>
                  <a:srgbClr val="000066"/>
                </a:solidFill>
              </a:rPr>
              <a:t>/Ihlet</a:t>
            </a:r>
          </a:p>
          <a:p>
            <a:r>
              <a:rPr lang="hu-HU" b="1" dirty="0" smtClean="0">
                <a:solidFill>
                  <a:srgbClr val="000066"/>
                </a:solidFill>
              </a:rPr>
              <a:t>/Ötlet</a:t>
            </a:r>
          </a:p>
          <a:p>
            <a:r>
              <a:rPr lang="hu-HU" b="1" dirty="0" smtClean="0">
                <a:solidFill>
                  <a:srgbClr val="000066"/>
                </a:solidFill>
              </a:rPr>
              <a:t>/Üzenet</a:t>
            </a:r>
          </a:p>
          <a:p>
            <a:r>
              <a:rPr lang="hu-HU" b="1" dirty="0" smtClean="0">
                <a:solidFill>
                  <a:srgbClr val="000066"/>
                </a:solidFill>
              </a:rPr>
              <a:t>/Kivitelezés</a:t>
            </a:r>
          </a:p>
          <a:p>
            <a:endParaRPr lang="hu-HU" dirty="0">
              <a:solidFill>
                <a:srgbClr val="000066"/>
              </a:solidFill>
            </a:endParaRPr>
          </a:p>
          <a:p>
            <a:pPr marL="285750" indent="-285750">
              <a:buFontTx/>
              <a:buChar char="-"/>
            </a:pPr>
            <a:r>
              <a:rPr lang="hu-HU" sz="1600" dirty="0" smtClean="0">
                <a:solidFill>
                  <a:srgbClr val="000066"/>
                </a:solidFill>
              </a:rPr>
              <a:t>Számolás</a:t>
            </a:r>
          </a:p>
          <a:p>
            <a:pPr marL="285750" indent="-285750">
              <a:buFontTx/>
              <a:buChar char="-"/>
            </a:pPr>
            <a:r>
              <a:rPr lang="hu-HU" sz="1600" dirty="0" smtClean="0">
                <a:solidFill>
                  <a:srgbClr val="000066"/>
                </a:solidFill>
              </a:rPr>
              <a:t>Gondolkozás</a:t>
            </a:r>
          </a:p>
          <a:p>
            <a:pPr marL="285750" indent="-285750">
              <a:buFontTx/>
              <a:buChar char="-"/>
            </a:pPr>
            <a:r>
              <a:rPr lang="hu-HU" sz="1600" dirty="0" smtClean="0">
                <a:solidFill>
                  <a:srgbClr val="000066"/>
                </a:solidFill>
              </a:rPr>
              <a:t>Kísérletezés</a:t>
            </a:r>
          </a:p>
          <a:p>
            <a:pPr marL="285750" indent="-285750">
              <a:buFontTx/>
              <a:buChar char="-"/>
            </a:pPr>
            <a:r>
              <a:rPr lang="hu-HU" sz="1600" dirty="0" smtClean="0">
                <a:solidFill>
                  <a:srgbClr val="000066"/>
                </a:solidFill>
              </a:rPr>
              <a:t>Modellezés</a:t>
            </a:r>
          </a:p>
          <a:p>
            <a:pPr marL="285750" indent="-285750">
              <a:buFontTx/>
              <a:buChar char="-"/>
            </a:pPr>
            <a:r>
              <a:rPr lang="hu-HU" sz="1600" dirty="0">
                <a:solidFill>
                  <a:srgbClr val="000066"/>
                </a:solidFill>
              </a:rPr>
              <a:t>Bizonyítás</a:t>
            </a:r>
          </a:p>
          <a:p>
            <a:endParaRPr lang="hu-HU" sz="1600" dirty="0" smtClean="0">
              <a:solidFill>
                <a:srgbClr val="000066"/>
              </a:solidFill>
            </a:endParaRPr>
          </a:p>
          <a:p>
            <a:pPr marL="285750" indent="-285750">
              <a:buFontTx/>
              <a:buChar char="-"/>
            </a:pPr>
            <a:endParaRPr lang="hu-HU" sz="1600" dirty="0">
              <a:solidFill>
                <a:srgbClr val="000066"/>
              </a:solidFill>
            </a:endParaRPr>
          </a:p>
        </p:txBody>
      </p:sp>
      <p:sp>
        <p:nvSpPr>
          <p:cNvPr id="8" name="Szövegdoboz 7"/>
          <p:cNvSpPr txBox="1"/>
          <p:nvPr/>
        </p:nvSpPr>
        <p:spPr>
          <a:xfrm>
            <a:off x="7380312" y="1841331"/>
            <a:ext cx="1551130" cy="2985433"/>
          </a:xfrm>
          <a:prstGeom prst="rect">
            <a:avLst/>
          </a:prstGeom>
          <a:noFill/>
        </p:spPr>
        <p:txBody>
          <a:bodyPr wrap="none" rtlCol="0">
            <a:spAutoFit/>
          </a:bodyPr>
          <a:lstStyle/>
          <a:p>
            <a:r>
              <a:rPr lang="hu-HU" dirty="0" smtClean="0">
                <a:solidFill>
                  <a:srgbClr val="000066"/>
                </a:solidFill>
              </a:rPr>
              <a:t>   </a:t>
            </a:r>
            <a:r>
              <a:rPr lang="hu-HU" b="1" dirty="0" smtClean="0">
                <a:solidFill>
                  <a:srgbClr val="000066"/>
                </a:solidFill>
              </a:rPr>
              <a:t>A mű</a:t>
            </a:r>
          </a:p>
          <a:p>
            <a:r>
              <a:rPr lang="hu-HU" b="1" dirty="0" smtClean="0">
                <a:solidFill>
                  <a:srgbClr val="000066"/>
                </a:solidFill>
              </a:rPr>
              <a:t>/ Tudományos</a:t>
            </a:r>
          </a:p>
          <a:p>
            <a:r>
              <a:rPr lang="hu-HU" b="1" dirty="0" smtClean="0">
                <a:solidFill>
                  <a:srgbClr val="000066"/>
                </a:solidFill>
              </a:rPr>
              <a:t>   eredmény</a:t>
            </a:r>
          </a:p>
          <a:p>
            <a:endParaRPr lang="hu-HU" dirty="0">
              <a:solidFill>
                <a:srgbClr val="000066"/>
              </a:solidFill>
            </a:endParaRPr>
          </a:p>
          <a:p>
            <a:pPr marL="285750" indent="-285750">
              <a:buFontTx/>
              <a:buChar char="-"/>
            </a:pPr>
            <a:r>
              <a:rPr lang="hu-HU" sz="1600" dirty="0" smtClean="0">
                <a:solidFill>
                  <a:srgbClr val="000066"/>
                </a:solidFill>
              </a:rPr>
              <a:t>Felismerés</a:t>
            </a:r>
          </a:p>
          <a:p>
            <a:pPr marL="285750" indent="-285750">
              <a:buFontTx/>
              <a:buChar char="-"/>
            </a:pPr>
            <a:r>
              <a:rPr lang="hu-HU" sz="1600" dirty="0" smtClean="0">
                <a:solidFill>
                  <a:srgbClr val="000066"/>
                </a:solidFill>
              </a:rPr>
              <a:t>Találmány</a:t>
            </a:r>
          </a:p>
          <a:p>
            <a:pPr marL="285750" indent="-285750">
              <a:buFontTx/>
              <a:buChar char="-"/>
            </a:pPr>
            <a:r>
              <a:rPr lang="hu-HU" sz="1600" dirty="0" smtClean="0">
                <a:solidFill>
                  <a:srgbClr val="000066"/>
                </a:solidFill>
              </a:rPr>
              <a:t>Axióma</a:t>
            </a:r>
          </a:p>
          <a:p>
            <a:pPr marL="285750" indent="-285750">
              <a:buFontTx/>
              <a:buChar char="-"/>
            </a:pPr>
            <a:r>
              <a:rPr lang="hu-HU" sz="1600" dirty="0" smtClean="0">
                <a:solidFill>
                  <a:srgbClr val="000066"/>
                </a:solidFill>
              </a:rPr>
              <a:t>Tézis</a:t>
            </a:r>
          </a:p>
          <a:p>
            <a:pPr marL="285750" indent="-285750">
              <a:buFontTx/>
              <a:buChar char="-"/>
            </a:pPr>
            <a:endParaRPr lang="hu-HU" sz="1600" dirty="0" smtClean="0">
              <a:solidFill>
                <a:srgbClr val="000066"/>
              </a:solidFill>
            </a:endParaRPr>
          </a:p>
          <a:p>
            <a:endParaRPr lang="hu-HU" dirty="0">
              <a:solidFill>
                <a:srgbClr val="000066"/>
              </a:solidFill>
            </a:endParaRPr>
          </a:p>
          <a:p>
            <a:endParaRPr lang="hu-HU" dirty="0">
              <a:solidFill>
                <a:srgbClr val="000066"/>
              </a:solidFill>
            </a:endParaRPr>
          </a:p>
        </p:txBody>
      </p:sp>
      <p:sp>
        <p:nvSpPr>
          <p:cNvPr id="9" name="Szövegdoboz 8"/>
          <p:cNvSpPr txBox="1"/>
          <p:nvPr/>
        </p:nvSpPr>
        <p:spPr>
          <a:xfrm>
            <a:off x="1777366" y="918587"/>
            <a:ext cx="5458930" cy="461665"/>
          </a:xfrm>
          <a:prstGeom prst="rect">
            <a:avLst/>
          </a:prstGeom>
          <a:noFill/>
          <a:ln w="28575">
            <a:solidFill>
              <a:srgbClr val="FF0000"/>
            </a:solidFill>
          </a:ln>
        </p:spPr>
        <p:txBody>
          <a:bodyPr wrap="none" rtlCol="0">
            <a:spAutoFit/>
          </a:bodyPr>
          <a:lstStyle/>
          <a:p>
            <a:r>
              <a:rPr lang="hu-HU" sz="2400" b="1" dirty="0" smtClean="0">
                <a:solidFill>
                  <a:srgbClr val="0000FF"/>
                </a:solidFill>
              </a:rPr>
              <a:t> Alkotás/Kutatás Kórélettana/Anatómiája</a:t>
            </a:r>
            <a:endParaRPr lang="hu-HU" sz="2400" b="1" dirty="0">
              <a:solidFill>
                <a:srgbClr val="0000FF"/>
              </a:solidFill>
            </a:endParaRPr>
          </a:p>
        </p:txBody>
      </p:sp>
      <p:cxnSp>
        <p:nvCxnSpPr>
          <p:cNvPr id="3" name="Egyenes összekötő nyíllal 2"/>
          <p:cNvCxnSpPr/>
          <p:nvPr/>
        </p:nvCxnSpPr>
        <p:spPr>
          <a:xfrm>
            <a:off x="1331640" y="2327389"/>
            <a:ext cx="476321" cy="0"/>
          </a:xfrm>
          <a:prstGeom prst="straightConnector1">
            <a:avLst/>
          </a:prstGeom>
          <a:ln w="381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6" name="Egyenes összekötő nyíllal 15"/>
          <p:cNvCxnSpPr/>
          <p:nvPr/>
        </p:nvCxnSpPr>
        <p:spPr>
          <a:xfrm>
            <a:off x="3059832" y="2327389"/>
            <a:ext cx="476321" cy="0"/>
          </a:xfrm>
          <a:prstGeom prst="straightConnector1">
            <a:avLst/>
          </a:prstGeom>
          <a:ln w="381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a:off x="5004048" y="2327389"/>
            <a:ext cx="476321" cy="0"/>
          </a:xfrm>
          <a:prstGeom prst="straightConnector1">
            <a:avLst/>
          </a:prstGeom>
          <a:ln w="381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p:nvPr/>
        </p:nvCxnSpPr>
        <p:spPr>
          <a:xfrm>
            <a:off x="6831983" y="2327389"/>
            <a:ext cx="476321" cy="0"/>
          </a:xfrm>
          <a:prstGeom prst="straightConnector1">
            <a:avLst/>
          </a:prstGeom>
          <a:ln w="38100">
            <a:solidFill>
              <a:srgbClr val="00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008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8520" y="1268760"/>
            <a:ext cx="9361040" cy="37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lnSpc>
                <a:spcPct val="130000"/>
              </a:lnSpc>
              <a:spcBef>
                <a:spcPct val="0"/>
              </a:spcBef>
              <a:spcAft>
                <a:spcPct val="0"/>
              </a:spcAft>
            </a:pPr>
            <a:r>
              <a:rPr lang="hu-HU" altLang="hu-HU" sz="2800" b="1" dirty="0">
                <a:solidFill>
                  <a:srgbClr val="000066"/>
                </a:solidFill>
                <a:ea typeface="ＭＳ Ｐゴシック" pitchFamily="-112" charset="-128"/>
              </a:rPr>
              <a:t>M</a:t>
            </a:r>
            <a:r>
              <a:rPr lang="hu-HU" altLang="hu-HU" sz="2800" b="1" dirty="0" smtClean="0">
                <a:solidFill>
                  <a:srgbClr val="000066"/>
                </a:solidFill>
                <a:ea typeface="ＭＳ Ｐゴシック" pitchFamily="-112" charset="-128"/>
              </a:rPr>
              <a:t>egismerés, elhatározás – központi idegrendszer</a:t>
            </a:r>
          </a:p>
          <a:p>
            <a:pPr algn="ctr" fontAlgn="base">
              <a:lnSpc>
                <a:spcPct val="130000"/>
              </a:lnSpc>
              <a:spcBef>
                <a:spcPct val="0"/>
              </a:spcBef>
              <a:spcAft>
                <a:spcPct val="0"/>
              </a:spcAft>
            </a:pPr>
            <a:r>
              <a:rPr lang="hu-HU" altLang="hu-HU" sz="2400" dirty="0" smtClean="0">
                <a:solidFill>
                  <a:srgbClr val="000066"/>
                </a:solidFill>
                <a:ea typeface="ＭＳ Ｐゴシック" pitchFamily="-112" charset="-128"/>
              </a:rPr>
              <a:t>kognitív </a:t>
            </a:r>
            <a:r>
              <a:rPr lang="hu-HU" altLang="hu-HU" sz="2400" dirty="0" smtClean="0">
                <a:solidFill>
                  <a:srgbClr val="000066"/>
                </a:solidFill>
                <a:ea typeface="ＭＳ Ｐゴシック" pitchFamily="-112" charset="-128"/>
              </a:rPr>
              <a:t>tevékenységek</a:t>
            </a:r>
          </a:p>
          <a:p>
            <a:pPr algn="ctr" fontAlgn="base">
              <a:lnSpc>
                <a:spcPct val="130000"/>
              </a:lnSpc>
              <a:spcBef>
                <a:spcPct val="0"/>
              </a:spcBef>
              <a:spcAft>
                <a:spcPct val="0"/>
              </a:spcAft>
            </a:pPr>
            <a:endParaRPr lang="hu-HU" altLang="hu-HU" sz="2400" dirty="0" smtClean="0">
              <a:solidFill>
                <a:srgbClr val="000066"/>
              </a:solidFill>
              <a:ea typeface="ＭＳ Ｐゴシック" pitchFamily="-112" charset="-128"/>
            </a:endParaRPr>
          </a:p>
          <a:p>
            <a:pPr algn="ctr" fontAlgn="base">
              <a:lnSpc>
                <a:spcPct val="130000"/>
              </a:lnSpc>
              <a:spcBef>
                <a:spcPct val="0"/>
              </a:spcBef>
              <a:spcAft>
                <a:spcPct val="0"/>
              </a:spcAft>
            </a:pPr>
            <a:r>
              <a:rPr lang="hu-HU" altLang="hu-HU" sz="2800" b="1" dirty="0" smtClean="0">
                <a:solidFill>
                  <a:srgbClr val="000066"/>
                </a:solidFill>
                <a:ea typeface="ＭＳ Ｐゴシック" pitchFamily="-112" charset="-128"/>
              </a:rPr>
              <a:t>Kérdések</a:t>
            </a:r>
          </a:p>
          <a:p>
            <a:pPr algn="ctr" fontAlgn="base">
              <a:lnSpc>
                <a:spcPct val="130000"/>
              </a:lnSpc>
              <a:spcBef>
                <a:spcPct val="0"/>
              </a:spcBef>
              <a:spcAft>
                <a:spcPct val="0"/>
              </a:spcAft>
            </a:pPr>
            <a:r>
              <a:rPr lang="hu-HU" altLang="hu-HU" sz="2000" dirty="0" smtClean="0">
                <a:solidFill>
                  <a:srgbClr val="000066"/>
                </a:solidFill>
                <a:ea typeface="ＭＳ Ｐゴシック" pitchFamily="-112" charset="-128"/>
              </a:rPr>
              <a:t>Tudjuk már, hogy mi a különbség a tudós és a művész agya között?</a:t>
            </a:r>
          </a:p>
          <a:p>
            <a:pPr algn="ctr" fontAlgn="base">
              <a:lnSpc>
                <a:spcPct val="130000"/>
              </a:lnSpc>
              <a:spcBef>
                <a:spcPct val="0"/>
              </a:spcBef>
              <a:spcAft>
                <a:spcPct val="0"/>
              </a:spcAft>
            </a:pPr>
            <a:r>
              <a:rPr lang="hu-HU" altLang="hu-HU" sz="2000" dirty="0" smtClean="0">
                <a:solidFill>
                  <a:srgbClr val="000066"/>
                </a:solidFill>
                <a:ea typeface="ＭＳ Ｐゴシック" pitchFamily="-112" charset="-128"/>
              </a:rPr>
              <a:t>Lehet-e ezt élőben vagy holtban vizsgálni?</a:t>
            </a:r>
          </a:p>
          <a:p>
            <a:pPr algn="ctr" fontAlgn="base">
              <a:lnSpc>
                <a:spcPct val="130000"/>
              </a:lnSpc>
              <a:spcBef>
                <a:spcPct val="0"/>
              </a:spcBef>
              <a:spcAft>
                <a:spcPct val="0"/>
              </a:spcAft>
            </a:pPr>
            <a:r>
              <a:rPr lang="hu-HU" altLang="hu-HU" sz="2000" dirty="0" smtClean="0">
                <a:solidFill>
                  <a:srgbClr val="000066"/>
                </a:solidFill>
                <a:ea typeface="ＭＳ Ｐゴシック" pitchFamily="-112" charset="-128"/>
              </a:rPr>
              <a:t>Lehet-e megrendelésre előre befolyásolni?</a:t>
            </a:r>
          </a:p>
          <a:p>
            <a:pPr algn="ctr" fontAlgn="base">
              <a:lnSpc>
                <a:spcPct val="130000"/>
              </a:lnSpc>
              <a:spcBef>
                <a:spcPct val="0"/>
              </a:spcBef>
              <a:spcAft>
                <a:spcPct val="0"/>
              </a:spcAft>
            </a:pPr>
            <a:r>
              <a:rPr lang="hu-HU" altLang="hu-HU" sz="2000" dirty="0" smtClean="0">
                <a:solidFill>
                  <a:srgbClr val="000066"/>
                </a:solidFill>
                <a:ea typeface="ＭＳ Ｐゴシック" pitchFamily="-112" charset="-128"/>
              </a:rPr>
              <a:t>Lehet-e fejleszteni, stimulálni, vagy elnyomni, stb.?</a:t>
            </a:r>
            <a:endParaRPr lang="en-US" altLang="hu-HU" sz="2000" dirty="0" smtClean="0">
              <a:solidFill>
                <a:srgbClr val="000066"/>
              </a:solidFill>
              <a:ea typeface="ＭＳ Ｐゴシック" pitchFamily="-112" charset="-128"/>
            </a:endParaRPr>
          </a:p>
        </p:txBody>
      </p:sp>
    </p:spTree>
    <p:extLst>
      <p:ext uri="{BB962C8B-B14F-4D97-AF65-F5344CB8AC3E}">
        <p14:creationId xmlns:p14="http://schemas.microsoft.com/office/powerpoint/2010/main" val="169323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271677" y="5435932"/>
            <a:ext cx="2146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0"/>
              </a:spcBef>
              <a:spcAft>
                <a:spcPct val="0"/>
              </a:spcAft>
            </a:pPr>
            <a:r>
              <a:rPr lang="hu-HU" altLang="hu-HU" b="1" dirty="0" err="1">
                <a:solidFill>
                  <a:srgbClr val="000066"/>
                </a:solidFill>
                <a:ea typeface="ＭＳ Ｐゴシック" pitchFamily="-112" charset="-128"/>
              </a:rPr>
              <a:t>P</a:t>
            </a:r>
            <a:r>
              <a:rPr lang="hu-HU" altLang="hu-HU" b="1" dirty="0" err="1" smtClean="0">
                <a:solidFill>
                  <a:srgbClr val="000066"/>
                </a:solidFill>
                <a:ea typeface="ＭＳ Ｐゴシック" pitchFamily="-112" charset="-128"/>
              </a:rPr>
              <a:t>refrontális</a:t>
            </a:r>
            <a:r>
              <a:rPr lang="hu-HU" altLang="hu-HU" b="1" dirty="0" smtClean="0">
                <a:solidFill>
                  <a:srgbClr val="000066"/>
                </a:solidFill>
                <a:ea typeface="ＭＳ Ｐゴシック" pitchFamily="-112" charset="-128"/>
              </a:rPr>
              <a:t> kéreg</a:t>
            </a:r>
          </a:p>
        </p:txBody>
      </p:sp>
      <p:pic>
        <p:nvPicPr>
          <p:cNvPr id="30723" name="Picture 3" descr="Figure5_mod_DL+VL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64" y="620688"/>
            <a:ext cx="8572500" cy="4341812"/>
          </a:xfrm>
          <a:prstGeom prst="rect">
            <a:avLst/>
          </a:prstGeom>
          <a:noFill/>
          <a:extLst>
            <a:ext uri="{909E8E84-426E-40DD-AFC4-6F175D3DCCD1}">
              <a14:hiddenFill xmlns:a14="http://schemas.microsoft.com/office/drawing/2010/main">
                <a:solidFill>
                  <a:srgbClr val="FFFFFF"/>
                </a:solidFill>
              </a14:hiddenFill>
            </a:ext>
          </a:extLst>
        </p:spPr>
      </p:pic>
      <p:sp>
        <p:nvSpPr>
          <p:cNvPr id="30724" name="Text Box 4"/>
          <p:cNvSpPr txBox="1">
            <a:spLocks noChangeArrowheads="1"/>
          </p:cNvSpPr>
          <p:nvPr/>
        </p:nvSpPr>
        <p:spPr bwMode="auto">
          <a:xfrm>
            <a:off x="876300" y="5913438"/>
            <a:ext cx="3575402"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10000"/>
              </a:lnSpc>
              <a:spcBef>
                <a:spcPct val="0"/>
              </a:spcBef>
              <a:spcAft>
                <a:spcPct val="0"/>
              </a:spcAft>
            </a:pPr>
            <a:r>
              <a:rPr lang="hu-HU" altLang="hu-HU" sz="1600" dirty="0" smtClean="0">
                <a:solidFill>
                  <a:srgbClr val="000066"/>
                </a:solidFill>
                <a:ea typeface="ＭＳ Ｐゴシック" pitchFamily="-112" charset="-128"/>
              </a:rPr>
              <a:t>DL – </a:t>
            </a:r>
            <a:r>
              <a:rPr lang="hu-HU" altLang="hu-HU" sz="1600" dirty="0" err="1" smtClean="0">
                <a:solidFill>
                  <a:srgbClr val="000066"/>
                </a:solidFill>
                <a:ea typeface="ＭＳ Ｐゴシック" pitchFamily="-112" charset="-128"/>
              </a:rPr>
              <a:t>dorsolaterális</a:t>
            </a:r>
            <a:r>
              <a:rPr lang="hu-HU" altLang="hu-HU" sz="1600" dirty="0" smtClean="0">
                <a:solidFill>
                  <a:srgbClr val="000066"/>
                </a:solidFill>
                <a:ea typeface="ＭＳ Ｐゴシック" pitchFamily="-112" charset="-128"/>
              </a:rPr>
              <a:t> </a:t>
            </a:r>
            <a:r>
              <a:rPr lang="hu-HU" altLang="hu-HU" sz="1600" dirty="0" err="1" smtClean="0">
                <a:solidFill>
                  <a:srgbClr val="000066"/>
                </a:solidFill>
                <a:ea typeface="ＭＳ Ｐゴシック" pitchFamily="-112" charset="-128"/>
              </a:rPr>
              <a:t>prefrontális</a:t>
            </a:r>
            <a:r>
              <a:rPr lang="hu-HU" altLang="hu-HU" sz="1600" dirty="0" smtClean="0">
                <a:solidFill>
                  <a:srgbClr val="000066"/>
                </a:solidFill>
                <a:ea typeface="ＭＳ Ｐゴシック" pitchFamily="-112" charset="-128"/>
              </a:rPr>
              <a:t> kéreg</a:t>
            </a:r>
          </a:p>
          <a:p>
            <a:pPr fontAlgn="base">
              <a:lnSpc>
                <a:spcPct val="110000"/>
              </a:lnSpc>
              <a:spcBef>
                <a:spcPct val="0"/>
              </a:spcBef>
              <a:spcAft>
                <a:spcPct val="0"/>
              </a:spcAft>
            </a:pPr>
            <a:r>
              <a:rPr lang="hu-HU" altLang="hu-HU" sz="1600" dirty="0" smtClean="0">
                <a:solidFill>
                  <a:srgbClr val="000066"/>
                </a:solidFill>
                <a:ea typeface="ＭＳ Ｐゴシック" pitchFamily="-112" charset="-128"/>
              </a:rPr>
              <a:t>VL – </a:t>
            </a:r>
            <a:r>
              <a:rPr lang="hu-HU" altLang="hu-HU" sz="1600" dirty="0" err="1" smtClean="0">
                <a:solidFill>
                  <a:srgbClr val="000066"/>
                </a:solidFill>
                <a:ea typeface="ＭＳ Ｐゴシック" pitchFamily="-112" charset="-128"/>
              </a:rPr>
              <a:t>ventrolaterális</a:t>
            </a:r>
            <a:r>
              <a:rPr lang="hu-HU" altLang="hu-HU" sz="1600" dirty="0" smtClean="0">
                <a:solidFill>
                  <a:srgbClr val="000066"/>
                </a:solidFill>
                <a:ea typeface="ＭＳ Ｐゴシック" pitchFamily="-112" charset="-128"/>
              </a:rPr>
              <a:t> </a:t>
            </a:r>
            <a:r>
              <a:rPr lang="hu-HU" altLang="hu-HU" sz="1600" dirty="0" err="1" smtClean="0">
                <a:solidFill>
                  <a:srgbClr val="000066"/>
                </a:solidFill>
                <a:ea typeface="ＭＳ Ｐゴシック" pitchFamily="-112" charset="-128"/>
              </a:rPr>
              <a:t>prefrontális</a:t>
            </a:r>
            <a:r>
              <a:rPr lang="hu-HU" altLang="hu-HU" sz="1600" dirty="0" smtClean="0">
                <a:solidFill>
                  <a:srgbClr val="000066"/>
                </a:solidFill>
                <a:ea typeface="ＭＳ Ｐゴシック" pitchFamily="-112" charset="-128"/>
              </a:rPr>
              <a:t> kéreg</a:t>
            </a:r>
          </a:p>
        </p:txBody>
      </p:sp>
      <p:sp>
        <p:nvSpPr>
          <p:cNvPr id="30725" name="Text Box 5"/>
          <p:cNvSpPr txBox="1">
            <a:spLocks noChangeArrowheads="1"/>
          </p:cNvSpPr>
          <p:nvPr/>
        </p:nvSpPr>
        <p:spPr bwMode="auto">
          <a:xfrm>
            <a:off x="4644008" y="857538"/>
            <a:ext cx="452752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0"/>
              </a:spcBef>
              <a:spcAft>
                <a:spcPct val="0"/>
              </a:spcAft>
            </a:pPr>
            <a:r>
              <a:rPr lang="hu-HU" altLang="hu-HU" sz="2000" dirty="0" smtClean="0">
                <a:solidFill>
                  <a:srgbClr val="000066"/>
                </a:solidFill>
                <a:ea typeface="ＭＳ Ｐゴシック" pitchFamily="-112" charset="-128"/>
              </a:rPr>
              <a:t>A külvilágb</a:t>
            </a:r>
            <a:r>
              <a:rPr lang="hu-HU" altLang="hu-HU" sz="2000" dirty="0" smtClean="0">
                <a:solidFill>
                  <a:srgbClr val="000066"/>
                </a:solidFill>
              </a:rPr>
              <a:t>ó</a:t>
            </a:r>
            <a:r>
              <a:rPr lang="hu-HU" altLang="hu-HU" sz="2000" dirty="0" smtClean="0">
                <a:solidFill>
                  <a:srgbClr val="000066"/>
                </a:solidFill>
                <a:ea typeface="ＭＳ Ｐゴシック" pitchFamily="-112" charset="-128"/>
              </a:rPr>
              <a:t>l jöv</a:t>
            </a:r>
            <a:r>
              <a:rPr lang="hu-HU" altLang="hu-HU" sz="2000" dirty="0" smtClean="0">
                <a:solidFill>
                  <a:srgbClr val="000066"/>
                </a:solidFill>
              </a:rPr>
              <a:t>ő</a:t>
            </a:r>
            <a:r>
              <a:rPr lang="hu-HU" altLang="hu-HU" sz="2000" dirty="0" smtClean="0">
                <a:solidFill>
                  <a:srgbClr val="000066"/>
                </a:solidFill>
                <a:ea typeface="ＭＳ Ｐゴシック" pitchFamily="-112" charset="-128"/>
              </a:rPr>
              <a:t> információk </a:t>
            </a:r>
          </a:p>
          <a:p>
            <a:pPr fontAlgn="base">
              <a:spcBef>
                <a:spcPct val="0"/>
              </a:spcBef>
              <a:spcAft>
                <a:spcPct val="0"/>
              </a:spcAft>
            </a:pPr>
            <a:r>
              <a:rPr lang="hu-HU" altLang="hu-HU" sz="2000" dirty="0" err="1">
                <a:solidFill>
                  <a:srgbClr val="000066"/>
                </a:solidFill>
                <a:ea typeface="ＭＳ Ｐゴシック" pitchFamily="-112" charset="-128"/>
              </a:rPr>
              <a:t>m</a:t>
            </a:r>
            <a:r>
              <a:rPr lang="hu-HU" altLang="hu-HU" sz="2000" dirty="0" err="1" smtClean="0">
                <a:solidFill>
                  <a:srgbClr val="000066"/>
                </a:solidFill>
                <a:ea typeface="ＭＳ Ｐゴシック" pitchFamily="-112" charset="-128"/>
              </a:rPr>
              <a:t>ultimodális</a:t>
            </a:r>
            <a:r>
              <a:rPr lang="hu-HU" altLang="hu-HU" sz="2000" dirty="0" smtClean="0">
                <a:solidFill>
                  <a:srgbClr val="000066"/>
                </a:solidFill>
                <a:ea typeface="ＭＳ Ｐゴシック" pitchFamily="-112" charset="-128"/>
              </a:rPr>
              <a:t> értékelése</a:t>
            </a:r>
          </a:p>
          <a:p>
            <a:pPr marL="365125" indent="-90488" fontAlgn="base">
              <a:spcBef>
                <a:spcPct val="0"/>
              </a:spcBef>
              <a:spcAft>
                <a:spcPct val="0"/>
              </a:spcAft>
            </a:pPr>
            <a:r>
              <a:rPr lang="hu-HU" altLang="hu-HU" dirty="0" smtClean="0">
                <a:solidFill>
                  <a:srgbClr val="000066"/>
                </a:solidFill>
                <a:ea typeface="ＭＳ Ｐゴシック" pitchFamily="-112" charset="-128"/>
              </a:rPr>
              <a:t>- térben</a:t>
            </a:r>
          </a:p>
          <a:p>
            <a:pPr indent="274638" fontAlgn="base">
              <a:spcBef>
                <a:spcPct val="0"/>
              </a:spcBef>
              <a:spcAft>
                <a:spcPct val="0"/>
              </a:spcAft>
            </a:pPr>
            <a:r>
              <a:rPr lang="hu-HU" altLang="hu-HU" dirty="0" smtClean="0">
                <a:solidFill>
                  <a:srgbClr val="000066"/>
                </a:solidFill>
                <a:ea typeface="ＭＳ Ｐゴシック" pitchFamily="-112" charset="-128"/>
              </a:rPr>
              <a:t>- id</a:t>
            </a:r>
            <a:r>
              <a:rPr lang="hu-HU" altLang="hu-HU" dirty="0" smtClean="0">
                <a:solidFill>
                  <a:srgbClr val="000066"/>
                </a:solidFill>
              </a:rPr>
              <a:t>ő</a:t>
            </a:r>
            <a:r>
              <a:rPr lang="hu-HU" altLang="hu-HU" dirty="0" smtClean="0">
                <a:solidFill>
                  <a:srgbClr val="000066"/>
                </a:solidFill>
                <a:ea typeface="ＭＳ Ｐゴシック" pitchFamily="-112" charset="-128"/>
              </a:rPr>
              <a:t>ben</a:t>
            </a:r>
          </a:p>
          <a:p>
            <a:pPr indent="274638" fontAlgn="base">
              <a:spcBef>
                <a:spcPct val="0"/>
              </a:spcBef>
              <a:spcAft>
                <a:spcPct val="0"/>
              </a:spcAft>
            </a:pPr>
            <a:r>
              <a:rPr lang="hu-HU" altLang="hu-HU" dirty="0" smtClean="0">
                <a:solidFill>
                  <a:srgbClr val="000066"/>
                </a:solidFill>
                <a:ea typeface="ＭＳ Ｐゴシック" pitchFamily="-112" charset="-128"/>
              </a:rPr>
              <a:t>- dimenziókban</a:t>
            </a:r>
          </a:p>
          <a:p>
            <a:pPr fontAlgn="base">
              <a:spcBef>
                <a:spcPct val="0"/>
              </a:spcBef>
              <a:spcAft>
                <a:spcPct val="0"/>
              </a:spcAft>
            </a:pPr>
            <a:endParaRPr lang="hu-HU" altLang="hu-HU" dirty="0" smtClean="0">
              <a:solidFill>
                <a:srgbClr val="000066"/>
              </a:solidFill>
              <a:ea typeface="ＭＳ Ｐゴシック" pitchFamily="-112" charset="-128"/>
            </a:endParaRPr>
          </a:p>
          <a:p>
            <a:pPr fontAlgn="base">
              <a:spcBef>
                <a:spcPct val="0"/>
              </a:spcBef>
              <a:spcAft>
                <a:spcPct val="0"/>
              </a:spcAft>
            </a:pPr>
            <a:r>
              <a:rPr lang="hu-HU" altLang="hu-HU" sz="2000" dirty="0" smtClean="0">
                <a:solidFill>
                  <a:srgbClr val="000066"/>
                </a:solidFill>
                <a:ea typeface="ＭＳ Ｐゴシック" pitchFamily="-112" charset="-128"/>
              </a:rPr>
              <a:t>Az információk akció-orientált </a:t>
            </a:r>
          </a:p>
          <a:p>
            <a:pPr fontAlgn="base">
              <a:spcBef>
                <a:spcPct val="0"/>
              </a:spcBef>
              <a:spcAft>
                <a:spcPct val="0"/>
              </a:spcAft>
            </a:pPr>
            <a:r>
              <a:rPr lang="hu-HU" altLang="hu-HU" sz="2000" dirty="0">
                <a:solidFill>
                  <a:srgbClr val="000066"/>
                </a:solidFill>
                <a:ea typeface="ＭＳ Ｐゴシック" pitchFamily="-112" charset="-128"/>
              </a:rPr>
              <a:t>f</a:t>
            </a:r>
            <a:r>
              <a:rPr lang="hu-HU" altLang="hu-HU" sz="2000" dirty="0" smtClean="0">
                <a:solidFill>
                  <a:srgbClr val="000066"/>
                </a:solidFill>
                <a:ea typeface="ＭＳ Ｐゴシック" pitchFamily="-112" charset="-128"/>
              </a:rPr>
              <a:t>eldolgozása (munkamemória)</a:t>
            </a:r>
          </a:p>
          <a:p>
            <a:pPr indent="274638" fontAlgn="base">
              <a:spcBef>
                <a:spcPct val="0"/>
              </a:spcBef>
              <a:spcAft>
                <a:spcPct val="0"/>
              </a:spcAft>
            </a:pPr>
            <a:r>
              <a:rPr lang="hu-HU" altLang="hu-HU" dirty="0" smtClean="0">
                <a:solidFill>
                  <a:srgbClr val="000066"/>
                </a:solidFill>
                <a:ea typeface="ＭＳ Ｐゴシック" pitchFamily="-112" charset="-128"/>
              </a:rPr>
              <a:t>- szintézis</a:t>
            </a:r>
          </a:p>
          <a:p>
            <a:pPr indent="274638" fontAlgn="base">
              <a:spcBef>
                <a:spcPct val="0"/>
              </a:spcBef>
              <a:spcAft>
                <a:spcPct val="0"/>
              </a:spcAft>
            </a:pPr>
            <a:r>
              <a:rPr lang="hu-HU" altLang="hu-HU" dirty="0" smtClean="0">
                <a:solidFill>
                  <a:srgbClr val="000066"/>
                </a:solidFill>
                <a:ea typeface="ＭＳ Ｐゴシック" pitchFamily="-112" charset="-128"/>
              </a:rPr>
              <a:t>- információk ellen</a:t>
            </a:r>
            <a:r>
              <a:rPr lang="hu-HU" altLang="hu-HU" dirty="0" smtClean="0">
                <a:solidFill>
                  <a:srgbClr val="000066"/>
                </a:solidFill>
              </a:rPr>
              <a:t>ő</a:t>
            </a:r>
            <a:r>
              <a:rPr lang="hu-HU" altLang="hu-HU" dirty="0" smtClean="0">
                <a:solidFill>
                  <a:srgbClr val="000066"/>
                </a:solidFill>
                <a:ea typeface="ＭＳ Ｐゴシック" pitchFamily="-112" charset="-128"/>
              </a:rPr>
              <a:t>rzése, hibakorrekció</a:t>
            </a:r>
          </a:p>
          <a:p>
            <a:pPr indent="274638" fontAlgn="base">
              <a:spcBef>
                <a:spcPct val="0"/>
              </a:spcBef>
              <a:spcAft>
                <a:spcPct val="0"/>
              </a:spcAft>
            </a:pPr>
            <a:r>
              <a:rPr lang="hu-HU" altLang="hu-HU" dirty="0" smtClean="0">
                <a:solidFill>
                  <a:srgbClr val="000066"/>
                </a:solidFill>
                <a:ea typeface="ＭＳ Ｐゴシック" pitchFamily="-112" charset="-128"/>
              </a:rPr>
              <a:t>- tanulás</a:t>
            </a:r>
          </a:p>
          <a:p>
            <a:pPr fontAlgn="base">
              <a:spcBef>
                <a:spcPct val="0"/>
              </a:spcBef>
              <a:spcAft>
                <a:spcPct val="0"/>
              </a:spcAft>
            </a:pPr>
            <a:endParaRPr lang="hu-HU" altLang="hu-HU" dirty="0" smtClean="0">
              <a:solidFill>
                <a:srgbClr val="000066"/>
              </a:solidFill>
              <a:ea typeface="ＭＳ Ｐゴシック" pitchFamily="-112" charset="-128"/>
            </a:endParaRPr>
          </a:p>
          <a:p>
            <a:pPr fontAlgn="base">
              <a:spcBef>
                <a:spcPct val="0"/>
              </a:spcBef>
              <a:spcAft>
                <a:spcPct val="0"/>
              </a:spcAft>
            </a:pPr>
            <a:r>
              <a:rPr lang="hu-HU" altLang="hu-HU" sz="2000" dirty="0" smtClean="0">
                <a:solidFill>
                  <a:srgbClr val="000066"/>
                </a:solidFill>
                <a:ea typeface="ＭＳ Ｐゴシック" pitchFamily="-112" charset="-128"/>
              </a:rPr>
              <a:t>Kivitelezési programok készítése</a:t>
            </a:r>
          </a:p>
          <a:p>
            <a:pPr indent="274638" fontAlgn="base">
              <a:spcBef>
                <a:spcPct val="0"/>
              </a:spcBef>
              <a:spcAft>
                <a:spcPct val="0"/>
              </a:spcAft>
            </a:pPr>
            <a:r>
              <a:rPr lang="hu-HU" altLang="hu-HU" dirty="0" smtClean="0">
                <a:solidFill>
                  <a:srgbClr val="000066"/>
                </a:solidFill>
                <a:ea typeface="ＭＳ Ｐゴシック" pitchFamily="-112" charset="-128"/>
              </a:rPr>
              <a:t>- elhatározás</a:t>
            </a:r>
          </a:p>
          <a:p>
            <a:pPr indent="274638" fontAlgn="base">
              <a:spcBef>
                <a:spcPct val="0"/>
              </a:spcBef>
              <a:spcAft>
                <a:spcPct val="0"/>
              </a:spcAft>
            </a:pPr>
            <a:r>
              <a:rPr lang="hu-HU" altLang="hu-HU" dirty="0" smtClean="0">
                <a:solidFill>
                  <a:srgbClr val="000066"/>
                </a:solidFill>
                <a:ea typeface="ＭＳ Ｐゴシック" pitchFamily="-112" charset="-128"/>
              </a:rPr>
              <a:t>- „</a:t>
            </a:r>
            <a:r>
              <a:rPr lang="hu-HU" altLang="hu-HU" dirty="0" err="1" smtClean="0">
                <a:solidFill>
                  <a:srgbClr val="000066"/>
                </a:solidFill>
                <a:ea typeface="ＭＳ Ｐゴシック" pitchFamily="-112" charset="-128"/>
              </a:rPr>
              <a:t>balance</a:t>
            </a:r>
            <a:r>
              <a:rPr lang="hu-HU" altLang="hu-HU" dirty="0" smtClean="0">
                <a:solidFill>
                  <a:srgbClr val="000066"/>
                </a:solidFill>
                <a:ea typeface="ＭＳ Ｐゴシック" pitchFamily="-112" charset="-128"/>
              </a:rPr>
              <a:t> </a:t>
            </a:r>
            <a:r>
              <a:rPr lang="hu-HU" altLang="hu-HU" dirty="0" err="1" smtClean="0">
                <a:solidFill>
                  <a:srgbClr val="000066"/>
                </a:solidFill>
                <a:ea typeface="ＭＳ Ｐゴシック" pitchFamily="-112" charset="-128"/>
              </a:rPr>
              <a:t>in</a:t>
            </a:r>
            <a:r>
              <a:rPr lang="hu-HU" altLang="hu-HU" dirty="0" smtClean="0">
                <a:solidFill>
                  <a:srgbClr val="000066"/>
                </a:solidFill>
                <a:ea typeface="ＭＳ Ｐゴシック" pitchFamily="-112" charset="-128"/>
              </a:rPr>
              <a:t> </a:t>
            </a:r>
            <a:r>
              <a:rPr lang="hu-HU" altLang="hu-HU" dirty="0" err="1" smtClean="0">
                <a:solidFill>
                  <a:srgbClr val="000066"/>
                </a:solidFill>
                <a:ea typeface="ＭＳ Ｐゴシック" pitchFamily="-112" charset="-128"/>
              </a:rPr>
              <a:t>actions</a:t>
            </a:r>
            <a:r>
              <a:rPr lang="hu-HU" altLang="hu-HU" dirty="0" smtClean="0">
                <a:solidFill>
                  <a:srgbClr val="000066"/>
                </a:solidFill>
                <a:ea typeface="ＭＳ Ｐゴシック" pitchFamily="-112" charset="-128"/>
              </a:rPr>
              <a:t>”</a:t>
            </a:r>
          </a:p>
          <a:p>
            <a:pPr indent="274638" fontAlgn="base">
              <a:spcBef>
                <a:spcPct val="0"/>
              </a:spcBef>
              <a:spcAft>
                <a:spcPct val="0"/>
              </a:spcAft>
            </a:pPr>
            <a:r>
              <a:rPr lang="hu-HU" altLang="hu-HU" dirty="0" smtClean="0">
                <a:solidFill>
                  <a:srgbClr val="000066"/>
                </a:solidFill>
                <a:ea typeface="ＭＳ Ｐゴシック" pitchFamily="-112" charset="-128"/>
              </a:rPr>
              <a:t>- végrehajtási program készítése</a:t>
            </a:r>
          </a:p>
          <a:p>
            <a:pPr fontAlgn="base">
              <a:spcBef>
                <a:spcPct val="0"/>
              </a:spcBef>
              <a:spcAft>
                <a:spcPct val="0"/>
              </a:spcAft>
            </a:pPr>
            <a:endParaRPr lang="hu-HU" altLang="hu-HU" sz="1200" dirty="0" smtClean="0">
              <a:solidFill>
                <a:srgbClr val="000000"/>
              </a:solidFill>
              <a:ea typeface="ＭＳ Ｐゴシック" pitchFamily="-112" charset="-128"/>
            </a:endParaRPr>
          </a:p>
        </p:txBody>
      </p:sp>
      <p:sp>
        <p:nvSpPr>
          <p:cNvPr id="10" name="Téglalap 9"/>
          <p:cNvSpPr/>
          <p:nvPr/>
        </p:nvSpPr>
        <p:spPr>
          <a:xfrm>
            <a:off x="3672408" y="6505599"/>
            <a:ext cx="6444208" cy="276999"/>
          </a:xfrm>
          <a:prstGeom prst="rect">
            <a:avLst/>
          </a:prstGeom>
        </p:spPr>
        <p:txBody>
          <a:bodyPr wrap="square">
            <a:spAutoFit/>
          </a:bodyPr>
          <a:lstStyle/>
          <a:p>
            <a:pPr lvl="0" algn="ctr" eaLnBrk="0" fontAlgn="base" hangingPunct="0">
              <a:spcBef>
                <a:spcPct val="0"/>
              </a:spcBef>
              <a:spcAft>
                <a:spcPct val="0"/>
              </a:spcAft>
            </a:pPr>
            <a:r>
              <a:rPr lang="hu-HU" altLang="hu-HU" sz="1200" dirty="0" err="1">
                <a:solidFill>
                  <a:srgbClr val="000066"/>
                </a:solidFill>
                <a:latin typeface="Arial" charset="0"/>
                <a:ea typeface="ＭＳ Ｐゴシック" pitchFamily="-112" charset="-128"/>
              </a:rPr>
              <a:t>Palkovits</a:t>
            </a:r>
            <a:r>
              <a:rPr lang="hu-HU" altLang="hu-HU" sz="1200" dirty="0">
                <a:solidFill>
                  <a:srgbClr val="000066"/>
                </a:solidFill>
                <a:latin typeface="Arial" charset="0"/>
                <a:ea typeface="ＭＳ Ｐゴシック" pitchFamily="-112" charset="-128"/>
              </a:rPr>
              <a:t> </a:t>
            </a:r>
            <a:r>
              <a:rPr lang="hu-HU" altLang="hu-HU" sz="1200" dirty="0" smtClean="0">
                <a:solidFill>
                  <a:srgbClr val="000066"/>
                </a:solidFill>
                <a:latin typeface="Arial" charset="0"/>
                <a:ea typeface="ＭＳ Ｐゴシック" pitchFamily="-112" charset="-128"/>
              </a:rPr>
              <a:t>Mikl</a:t>
            </a:r>
            <a:r>
              <a:rPr lang="hu-HU" altLang="hu-HU" sz="1200" dirty="0" smtClean="0">
                <a:solidFill>
                  <a:srgbClr val="000066"/>
                </a:solidFill>
                <a:latin typeface="Arial" charset="0"/>
              </a:rPr>
              <a:t>ó</a:t>
            </a:r>
            <a:r>
              <a:rPr lang="hu-HU" altLang="hu-HU" sz="1200" dirty="0" smtClean="0">
                <a:solidFill>
                  <a:srgbClr val="000066"/>
                </a:solidFill>
                <a:latin typeface="Arial" charset="0"/>
                <a:ea typeface="ＭＳ Ｐゴシック" pitchFamily="-112" charset="-128"/>
              </a:rPr>
              <a:t>s, Semmelweis Egyetem,Budapest, 2016</a:t>
            </a:r>
            <a:endParaRPr lang="hu-HU" altLang="hu-HU" sz="1200" dirty="0">
              <a:solidFill>
                <a:srgbClr val="000066"/>
              </a:solidFill>
              <a:latin typeface="Arial" charset="0"/>
              <a:ea typeface="ＭＳ Ｐゴシック" pitchFamily="-112" charset="-128"/>
            </a:endParaRPr>
          </a:p>
        </p:txBody>
      </p:sp>
    </p:spTree>
    <p:extLst>
      <p:ext uri="{BB962C8B-B14F-4D97-AF65-F5344CB8AC3E}">
        <p14:creationId xmlns:p14="http://schemas.microsoft.com/office/powerpoint/2010/main" val="1598223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7"/>
          <p:cNvSpPr txBox="1">
            <a:spLocks noChangeArrowheads="1"/>
          </p:cNvSpPr>
          <p:nvPr/>
        </p:nvSpPr>
        <p:spPr bwMode="auto">
          <a:xfrm>
            <a:off x="251520" y="836712"/>
            <a:ext cx="417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hu-HU" altLang="hu-HU" sz="2000" b="1" dirty="0" err="1" smtClean="0">
                <a:solidFill>
                  <a:srgbClr val="00CC00"/>
                </a:solidFill>
                <a:ea typeface="ＭＳ Ｐゴシック" pitchFamily="-112" charset="-128"/>
              </a:rPr>
              <a:t>Ventrolater</a:t>
            </a:r>
            <a:r>
              <a:rPr lang="hu-HU" altLang="hu-HU" sz="2000" b="1" dirty="0" err="1" smtClean="0">
                <a:solidFill>
                  <a:srgbClr val="00CC00"/>
                </a:solidFill>
              </a:rPr>
              <a:t>á</a:t>
            </a:r>
            <a:r>
              <a:rPr lang="hu-HU" altLang="hu-HU" sz="2000" b="1" dirty="0" err="1" smtClean="0">
                <a:solidFill>
                  <a:srgbClr val="00CC00"/>
                </a:solidFill>
                <a:ea typeface="ＭＳ Ｐゴシック" pitchFamily="-112" charset="-128"/>
              </a:rPr>
              <a:t>l</a:t>
            </a:r>
            <a:r>
              <a:rPr lang="hu-HU" altLang="hu-HU" sz="2000" b="1" dirty="0" err="1" smtClean="0">
                <a:solidFill>
                  <a:srgbClr val="00CC00"/>
                </a:solidFill>
              </a:rPr>
              <a:t>is</a:t>
            </a:r>
            <a:r>
              <a:rPr lang="hu-HU" altLang="hu-HU" sz="2000" b="1" dirty="0" smtClean="0">
                <a:solidFill>
                  <a:srgbClr val="00CC00"/>
                </a:solidFill>
                <a:ea typeface="ＭＳ Ｐゴシック" pitchFamily="-112" charset="-128"/>
              </a:rPr>
              <a:t> </a:t>
            </a:r>
            <a:r>
              <a:rPr lang="hu-HU" altLang="hu-HU" sz="2000" b="1" dirty="0" err="1" smtClean="0">
                <a:solidFill>
                  <a:srgbClr val="00CC00"/>
                </a:solidFill>
                <a:ea typeface="ＭＳ Ｐゴシック" pitchFamily="-112" charset="-128"/>
              </a:rPr>
              <a:t>prefront</a:t>
            </a:r>
            <a:r>
              <a:rPr lang="hu-HU" altLang="hu-HU" sz="2000" b="1" dirty="0" err="1" smtClean="0">
                <a:solidFill>
                  <a:srgbClr val="00CC00"/>
                </a:solidFill>
              </a:rPr>
              <a:t>á</a:t>
            </a:r>
            <a:r>
              <a:rPr lang="hu-HU" altLang="hu-HU" sz="2000" b="1" dirty="0" err="1" smtClean="0">
                <a:solidFill>
                  <a:srgbClr val="00CC00"/>
                </a:solidFill>
                <a:ea typeface="ＭＳ Ｐゴシック" pitchFamily="-112" charset="-128"/>
              </a:rPr>
              <a:t>l</a:t>
            </a:r>
            <a:r>
              <a:rPr lang="hu-HU" altLang="hu-HU" sz="2000" b="1" dirty="0" err="1" smtClean="0">
                <a:solidFill>
                  <a:srgbClr val="00CC00"/>
                </a:solidFill>
              </a:rPr>
              <a:t>is</a:t>
            </a:r>
            <a:r>
              <a:rPr lang="hu-HU" altLang="hu-HU" sz="2000" b="1" dirty="0" smtClean="0">
                <a:solidFill>
                  <a:srgbClr val="00CC00"/>
                </a:solidFill>
              </a:rPr>
              <a:t> kéreg</a:t>
            </a:r>
            <a:endParaRPr lang="hu-HU" altLang="hu-HU" sz="2000" b="1" dirty="0" smtClean="0">
              <a:solidFill>
                <a:srgbClr val="00CC00"/>
              </a:solidFill>
              <a:ea typeface="ＭＳ Ｐゴシック" pitchFamily="-112" charset="-128"/>
            </a:endParaRPr>
          </a:p>
        </p:txBody>
      </p:sp>
      <p:pic>
        <p:nvPicPr>
          <p:cNvPr id="177157" name="Picture 5" descr="Duvernoy-fig40B-2012090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363" y="790575"/>
            <a:ext cx="3641725"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descr="rajz2-20120906-3opercul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63" y="1412776"/>
            <a:ext cx="342582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Line 10"/>
          <p:cNvSpPr>
            <a:spLocks noChangeShapeType="1"/>
          </p:cNvSpPr>
          <p:nvPr/>
        </p:nvSpPr>
        <p:spPr bwMode="auto">
          <a:xfrm>
            <a:off x="1333500" y="1844824"/>
            <a:ext cx="0" cy="1627857"/>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u-HU" smtClean="0">
              <a:solidFill>
                <a:srgbClr val="000000"/>
              </a:solidFill>
            </a:endParaRPr>
          </a:p>
        </p:txBody>
      </p:sp>
      <p:sp>
        <p:nvSpPr>
          <p:cNvPr id="90126" name="Text Box 8"/>
          <p:cNvSpPr txBox="1">
            <a:spLocks noChangeArrowheads="1"/>
          </p:cNvSpPr>
          <p:nvPr/>
        </p:nvSpPr>
        <p:spPr bwMode="auto">
          <a:xfrm>
            <a:off x="414446" y="4389438"/>
            <a:ext cx="41052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0"/>
              </a:spcBef>
              <a:spcAft>
                <a:spcPct val="0"/>
              </a:spcAft>
              <a:buFontTx/>
              <a:buChar char="•"/>
            </a:pPr>
            <a:r>
              <a:rPr lang="en-US" altLang="hu-HU" dirty="0" err="1" smtClean="0">
                <a:solidFill>
                  <a:srgbClr val="000066"/>
                </a:solidFill>
                <a:ea typeface="ＭＳ Ｐゴシック" pitchFamily="-112" charset="-128"/>
              </a:rPr>
              <a:t>érzések</a:t>
            </a:r>
            <a:r>
              <a:rPr lang="en-US" altLang="hu-HU" dirty="0" smtClean="0">
                <a:solidFill>
                  <a:srgbClr val="000066"/>
                </a:solidFill>
                <a:ea typeface="ＭＳ Ｐゴシック" pitchFamily="-112" charset="-128"/>
              </a:rPr>
              <a:t> </a:t>
            </a:r>
            <a:r>
              <a:rPr lang="en-US" altLang="hu-HU" dirty="0" err="1" smtClean="0">
                <a:solidFill>
                  <a:srgbClr val="000066"/>
                </a:solidFill>
                <a:ea typeface="ＭＳ Ｐゴシック" pitchFamily="-112" charset="-128"/>
              </a:rPr>
              <a:t>felismerése</a:t>
            </a:r>
            <a:r>
              <a:rPr lang="en-US" altLang="hu-HU" dirty="0" smtClean="0">
                <a:solidFill>
                  <a:srgbClr val="000066"/>
                </a:solidFill>
                <a:ea typeface="ＭＳ Ｐゴシック" pitchFamily="-112" charset="-128"/>
              </a:rPr>
              <a:t> </a:t>
            </a:r>
            <a:r>
              <a:rPr lang="en-US" altLang="hu-HU" dirty="0" err="1" smtClean="0">
                <a:solidFill>
                  <a:srgbClr val="000066"/>
                </a:solidFill>
                <a:ea typeface="ＭＳ Ｐゴシック" pitchFamily="-112" charset="-128"/>
              </a:rPr>
              <a:t>és</a:t>
            </a:r>
            <a:r>
              <a:rPr lang="en-US" altLang="hu-HU" dirty="0" smtClean="0">
                <a:solidFill>
                  <a:srgbClr val="000066"/>
                </a:solidFill>
                <a:ea typeface="ＭＳ Ｐゴシック" pitchFamily="-112" charset="-128"/>
              </a:rPr>
              <a:t> </a:t>
            </a:r>
            <a:r>
              <a:rPr lang="en-US" altLang="hu-HU" dirty="0" err="1" smtClean="0">
                <a:solidFill>
                  <a:srgbClr val="000066"/>
                </a:solidFill>
                <a:ea typeface="ＭＳ Ｐゴシック" pitchFamily="-112" charset="-128"/>
              </a:rPr>
              <a:t>feldolgozása</a:t>
            </a:r>
            <a:endParaRPr lang="hu-HU" altLang="hu-HU" dirty="0" smtClean="0">
              <a:solidFill>
                <a:srgbClr val="000066"/>
              </a:solidFill>
              <a:ea typeface="ＭＳ Ｐゴシック" pitchFamily="-112" charset="-128"/>
            </a:endParaRPr>
          </a:p>
          <a:p>
            <a:pPr fontAlgn="base">
              <a:spcBef>
                <a:spcPct val="0"/>
              </a:spcBef>
              <a:spcAft>
                <a:spcPct val="0"/>
              </a:spcAft>
              <a:buFontTx/>
              <a:buChar char="•"/>
            </a:pPr>
            <a:r>
              <a:rPr lang="hu-HU" altLang="hu-HU" dirty="0" smtClean="0">
                <a:solidFill>
                  <a:srgbClr val="000066"/>
                </a:solidFill>
                <a:ea typeface="ＭＳ Ｐゴシック" pitchFamily="-112" charset="-128"/>
              </a:rPr>
              <a:t>önérzés, önismeret</a:t>
            </a:r>
            <a:endParaRPr lang="en-US" altLang="hu-HU" dirty="0" smtClean="0">
              <a:solidFill>
                <a:srgbClr val="000066"/>
              </a:solidFill>
              <a:ea typeface="ＭＳ Ｐゴシック" pitchFamily="-112" charset="-128"/>
            </a:endParaRPr>
          </a:p>
          <a:p>
            <a:pPr fontAlgn="base">
              <a:spcBef>
                <a:spcPct val="0"/>
              </a:spcBef>
              <a:spcAft>
                <a:spcPct val="0"/>
              </a:spcAft>
              <a:buFontTx/>
              <a:buChar char="•"/>
            </a:pPr>
            <a:r>
              <a:rPr lang="en-US" altLang="hu-HU" dirty="0" err="1" smtClean="0">
                <a:solidFill>
                  <a:srgbClr val="000066"/>
                </a:solidFill>
                <a:ea typeface="ＭＳ Ｐゴシック" pitchFamily="-112" charset="-128"/>
              </a:rPr>
              <a:t>figyelem</a:t>
            </a:r>
            <a:r>
              <a:rPr lang="en-US" altLang="hu-HU" dirty="0" smtClean="0">
                <a:solidFill>
                  <a:srgbClr val="000066"/>
                </a:solidFill>
                <a:ea typeface="ＭＳ Ｐゴシック" pitchFamily="-112" charset="-128"/>
              </a:rPr>
              <a:t>, a </a:t>
            </a:r>
            <a:r>
              <a:rPr lang="en-US" altLang="hu-HU" dirty="0" err="1" smtClean="0">
                <a:solidFill>
                  <a:srgbClr val="000066"/>
                </a:solidFill>
                <a:ea typeface="ＭＳ Ｐゴシック" pitchFamily="-112" charset="-128"/>
              </a:rPr>
              <a:t>külvilág</a:t>
            </a:r>
            <a:r>
              <a:rPr lang="en-US" altLang="hu-HU" dirty="0" smtClean="0">
                <a:solidFill>
                  <a:srgbClr val="000066"/>
                </a:solidFill>
                <a:ea typeface="ＭＳ Ｐゴシック" pitchFamily="-112" charset="-128"/>
              </a:rPr>
              <a:t> </a:t>
            </a:r>
            <a:r>
              <a:rPr lang="en-US" altLang="hu-HU" dirty="0" err="1" smtClean="0">
                <a:solidFill>
                  <a:srgbClr val="000066"/>
                </a:solidFill>
                <a:ea typeface="ＭＳ Ｐゴシック" pitchFamily="-112" charset="-128"/>
              </a:rPr>
              <a:t>monitorizálása</a:t>
            </a:r>
            <a:endParaRPr lang="en-US" altLang="hu-HU" dirty="0" smtClean="0">
              <a:solidFill>
                <a:srgbClr val="000066"/>
              </a:solidFill>
              <a:ea typeface="ＭＳ Ｐゴシック" pitchFamily="-112" charset="-128"/>
            </a:endParaRPr>
          </a:p>
          <a:p>
            <a:pPr fontAlgn="base">
              <a:spcBef>
                <a:spcPct val="0"/>
              </a:spcBef>
              <a:spcAft>
                <a:spcPct val="0"/>
              </a:spcAft>
              <a:buFontTx/>
              <a:buChar char="•"/>
            </a:pPr>
            <a:r>
              <a:rPr lang="en-US" altLang="hu-HU" dirty="0" err="1" smtClean="0">
                <a:solidFill>
                  <a:srgbClr val="000066"/>
                </a:solidFill>
                <a:ea typeface="ＭＳ Ｐゴシック" pitchFamily="-112" charset="-128"/>
              </a:rPr>
              <a:t>munkamemória</a:t>
            </a:r>
            <a:r>
              <a:rPr lang="en-US" altLang="hu-HU" dirty="0" smtClean="0">
                <a:solidFill>
                  <a:srgbClr val="000066"/>
                </a:solidFill>
                <a:ea typeface="ＭＳ Ｐゴシック" pitchFamily="-112" charset="-128"/>
              </a:rPr>
              <a:t> (</a:t>
            </a:r>
            <a:r>
              <a:rPr lang="en-US" altLang="hu-HU" dirty="0" err="1" smtClean="0">
                <a:solidFill>
                  <a:srgbClr val="000066"/>
                </a:solidFill>
                <a:ea typeface="ＭＳ Ｐゴシック" pitchFamily="-112" charset="-128"/>
              </a:rPr>
              <a:t>raktározás</a:t>
            </a:r>
            <a:r>
              <a:rPr lang="en-US" altLang="hu-HU" dirty="0" smtClean="0">
                <a:solidFill>
                  <a:srgbClr val="000066"/>
                </a:solidFill>
                <a:ea typeface="ＭＳ Ｐゴシック" pitchFamily="-112" charset="-128"/>
              </a:rPr>
              <a:t> </a:t>
            </a:r>
            <a:r>
              <a:rPr lang="en-US" altLang="hu-HU" dirty="0" err="1" smtClean="0">
                <a:solidFill>
                  <a:srgbClr val="000066"/>
                </a:solidFill>
                <a:ea typeface="ＭＳ Ｐゴシック" pitchFamily="-112" charset="-128"/>
              </a:rPr>
              <a:t>és</a:t>
            </a:r>
            <a:r>
              <a:rPr lang="en-US" altLang="hu-HU" dirty="0" smtClean="0">
                <a:solidFill>
                  <a:srgbClr val="000066"/>
                </a:solidFill>
                <a:ea typeface="ＭＳ Ｐゴシック" pitchFamily="-112" charset="-128"/>
              </a:rPr>
              <a:t> </a:t>
            </a:r>
            <a:r>
              <a:rPr lang="en-US" altLang="hu-HU" dirty="0" err="1" smtClean="0">
                <a:solidFill>
                  <a:srgbClr val="000066"/>
                </a:solidFill>
                <a:ea typeface="ＭＳ Ｐゴシック" pitchFamily="-112" charset="-128"/>
              </a:rPr>
              <a:t>továbbítás</a:t>
            </a:r>
            <a:r>
              <a:rPr lang="en-US" altLang="hu-HU" dirty="0" smtClean="0">
                <a:solidFill>
                  <a:srgbClr val="000066"/>
                </a:solidFill>
                <a:ea typeface="ＭＳ Ｐゴシック" pitchFamily="-112" charset="-128"/>
              </a:rPr>
              <a:t> a DL-be)</a:t>
            </a:r>
            <a:endParaRPr lang="hu-HU" altLang="hu-HU" dirty="0" smtClean="0">
              <a:solidFill>
                <a:srgbClr val="000066"/>
              </a:solidFill>
              <a:ea typeface="ＭＳ Ｐゴシック" pitchFamily="-112" charset="-128"/>
            </a:endParaRPr>
          </a:p>
        </p:txBody>
      </p:sp>
      <p:sp>
        <p:nvSpPr>
          <p:cNvPr id="8" name="Téglalap 7"/>
          <p:cNvSpPr/>
          <p:nvPr/>
        </p:nvSpPr>
        <p:spPr>
          <a:xfrm>
            <a:off x="3168352" y="6381328"/>
            <a:ext cx="6444208" cy="307777"/>
          </a:xfrm>
          <a:prstGeom prst="rect">
            <a:avLst/>
          </a:prstGeom>
        </p:spPr>
        <p:txBody>
          <a:bodyPr wrap="square">
            <a:spAutoFit/>
          </a:bodyPr>
          <a:lstStyle/>
          <a:p>
            <a:pPr lvl="0" algn="ctr" eaLnBrk="0" fontAlgn="base" hangingPunct="0">
              <a:spcBef>
                <a:spcPct val="0"/>
              </a:spcBef>
              <a:spcAft>
                <a:spcPct val="0"/>
              </a:spcAft>
            </a:pPr>
            <a:r>
              <a:rPr lang="hu-HU" altLang="hu-HU" sz="1400" dirty="0" err="1">
                <a:solidFill>
                  <a:srgbClr val="000066"/>
                </a:solidFill>
                <a:latin typeface="Arial" charset="0"/>
                <a:ea typeface="ＭＳ Ｐゴシック" pitchFamily="-112" charset="-128"/>
              </a:rPr>
              <a:t>Palkovits</a:t>
            </a:r>
            <a:r>
              <a:rPr lang="hu-HU" altLang="hu-HU" sz="1400" dirty="0">
                <a:solidFill>
                  <a:srgbClr val="000066"/>
                </a:solidFill>
                <a:latin typeface="Arial" charset="0"/>
                <a:ea typeface="ＭＳ Ｐゴシック" pitchFamily="-112" charset="-128"/>
              </a:rPr>
              <a:t> </a:t>
            </a:r>
            <a:r>
              <a:rPr lang="hu-HU" altLang="hu-HU" sz="1400" dirty="0" smtClean="0">
                <a:solidFill>
                  <a:srgbClr val="000066"/>
                </a:solidFill>
                <a:latin typeface="Arial" charset="0"/>
                <a:ea typeface="ＭＳ Ｐゴシック" pitchFamily="-112" charset="-128"/>
              </a:rPr>
              <a:t>Mikl</a:t>
            </a:r>
            <a:r>
              <a:rPr lang="hu-HU" altLang="hu-HU" sz="1400" dirty="0" smtClean="0">
                <a:solidFill>
                  <a:srgbClr val="000066"/>
                </a:solidFill>
                <a:latin typeface="Arial" charset="0"/>
              </a:rPr>
              <a:t>ó</a:t>
            </a:r>
            <a:r>
              <a:rPr lang="hu-HU" altLang="hu-HU" sz="1400" dirty="0" smtClean="0">
                <a:solidFill>
                  <a:srgbClr val="000066"/>
                </a:solidFill>
                <a:latin typeface="Arial" charset="0"/>
                <a:ea typeface="ＭＳ Ｐゴシック" pitchFamily="-112" charset="-128"/>
              </a:rPr>
              <a:t>s, Semmelweis Egyetem,Budapest, 2016</a:t>
            </a:r>
            <a:endParaRPr lang="hu-HU" altLang="hu-HU" sz="1400" dirty="0">
              <a:solidFill>
                <a:srgbClr val="000066"/>
              </a:solidFill>
              <a:latin typeface="Arial" charset="0"/>
              <a:ea typeface="ＭＳ Ｐゴシック" pitchFamily="-112" charset="-128"/>
            </a:endParaRPr>
          </a:p>
        </p:txBody>
      </p:sp>
    </p:spTree>
    <p:extLst>
      <p:ext uri="{BB962C8B-B14F-4D97-AF65-F5344CB8AC3E}">
        <p14:creationId xmlns:p14="http://schemas.microsoft.com/office/powerpoint/2010/main" val="624933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1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10"/>
          <p:cNvGrpSpPr>
            <a:grpSpLocks/>
          </p:cNvGrpSpPr>
          <p:nvPr/>
        </p:nvGrpSpPr>
        <p:grpSpPr bwMode="auto">
          <a:xfrm>
            <a:off x="474663" y="1306884"/>
            <a:ext cx="3425825" cy="2770188"/>
            <a:chOff x="299" y="403"/>
            <a:chExt cx="2158" cy="1745"/>
          </a:xfrm>
        </p:grpSpPr>
        <p:pic>
          <p:nvPicPr>
            <p:cNvPr id="34819" name="Picture 2" descr="rajz2-20120906-4dorsolat prefron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 y="403"/>
              <a:ext cx="2158" cy="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Line 10"/>
            <p:cNvSpPr>
              <a:spLocks noChangeShapeType="1"/>
            </p:cNvSpPr>
            <p:nvPr/>
          </p:nvSpPr>
          <p:spPr bwMode="auto">
            <a:xfrm>
              <a:off x="839" y="557"/>
              <a:ext cx="1" cy="113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u-HU" smtClean="0">
                <a:solidFill>
                  <a:srgbClr val="000000"/>
                </a:solidFill>
              </a:endParaRPr>
            </a:p>
          </p:txBody>
        </p:sp>
      </p:grpSp>
      <p:sp>
        <p:nvSpPr>
          <p:cNvPr id="34821" name="Text Box 7"/>
          <p:cNvSpPr txBox="1">
            <a:spLocks noChangeArrowheads="1"/>
          </p:cNvSpPr>
          <p:nvPr/>
        </p:nvSpPr>
        <p:spPr bwMode="auto">
          <a:xfrm>
            <a:off x="251520" y="652626"/>
            <a:ext cx="4320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hu-HU" altLang="hu-HU" sz="2000" b="1" dirty="0" err="1" smtClean="0">
                <a:solidFill>
                  <a:srgbClr val="00CC00"/>
                </a:solidFill>
                <a:ea typeface="ＭＳ Ｐゴシック" pitchFamily="-112" charset="-128"/>
              </a:rPr>
              <a:t>Dorsolater</a:t>
            </a:r>
            <a:r>
              <a:rPr lang="hu-HU" altLang="hu-HU" sz="2000" b="1" dirty="0" err="1" smtClean="0">
                <a:solidFill>
                  <a:srgbClr val="00CC00"/>
                </a:solidFill>
              </a:rPr>
              <a:t>á</a:t>
            </a:r>
            <a:r>
              <a:rPr lang="hu-HU" altLang="hu-HU" sz="2000" b="1" dirty="0" err="1" smtClean="0">
                <a:solidFill>
                  <a:srgbClr val="00CC00"/>
                </a:solidFill>
                <a:ea typeface="ＭＳ Ｐゴシック" pitchFamily="-112" charset="-128"/>
              </a:rPr>
              <a:t>l</a:t>
            </a:r>
            <a:r>
              <a:rPr lang="hu-HU" altLang="hu-HU" sz="2000" b="1" dirty="0" err="1" smtClean="0">
                <a:solidFill>
                  <a:srgbClr val="00CC00"/>
                </a:solidFill>
              </a:rPr>
              <a:t>is</a:t>
            </a:r>
            <a:r>
              <a:rPr lang="hu-HU" altLang="hu-HU" sz="2000" b="1" dirty="0" smtClean="0">
                <a:solidFill>
                  <a:srgbClr val="00CC00"/>
                </a:solidFill>
                <a:ea typeface="ＭＳ Ｐゴシック" pitchFamily="-112" charset="-128"/>
              </a:rPr>
              <a:t> </a:t>
            </a:r>
            <a:r>
              <a:rPr lang="hu-HU" altLang="hu-HU" sz="2000" b="1" dirty="0" err="1" smtClean="0">
                <a:solidFill>
                  <a:srgbClr val="00CC00"/>
                </a:solidFill>
                <a:ea typeface="ＭＳ Ｐゴシック" pitchFamily="-112" charset="-128"/>
              </a:rPr>
              <a:t>prefront</a:t>
            </a:r>
            <a:r>
              <a:rPr lang="hu-HU" altLang="hu-HU" sz="2000" b="1" dirty="0" err="1" smtClean="0">
                <a:solidFill>
                  <a:srgbClr val="00CC00"/>
                </a:solidFill>
              </a:rPr>
              <a:t>á</a:t>
            </a:r>
            <a:r>
              <a:rPr lang="hu-HU" altLang="hu-HU" sz="2000" b="1" dirty="0" err="1" smtClean="0">
                <a:solidFill>
                  <a:srgbClr val="00CC00"/>
                </a:solidFill>
                <a:ea typeface="ＭＳ Ｐゴシック" pitchFamily="-112" charset="-128"/>
              </a:rPr>
              <a:t>l</a:t>
            </a:r>
            <a:r>
              <a:rPr lang="hu-HU" altLang="hu-HU" sz="2000" b="1" dirty="0" err="1" smtClean="0">
                <a:solidFill>
                  <a:srgbClr val="00CC00"/>
                </a:solidFill>
              </a:rPr>
              <a:t>is</a:t>
            </a:r>
            <a:r>
              <a:rPr lang="hu-HU" altLang="hu-HU" sz="2000" b="1" dirty="0" smtClean="0">
                <a:solidFill>
                  <a:srgbClr val="00CC00"/>
                </a:solidFill>
              </a:rPr>
              <a:t> kéreg</a:t>
            </a:r>
            <a:endParaRPr lang="hu-HU" altLang="hu-HU" sz="2000" b="1" dirty="0" smtClean="0">
              <a:solidFill>
                <a:srgbClr val="00CC00"/>
              </a:solidFill>
              <a:ea typeface="ＭＳ Ｐゴシック" pitchFamily="-112" charset="-128"/>
            </a:endParaRPr>
          </a:p>
        </p:txBody>
      </p:sp>
      <p:pic>
        <p:nvPicPr>
          <p:cNvPr id="179205" name="Picture 5" descr="Duvernoy-fig40B-2012090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363" y="790575"/>
            <a:ext cx="3641725"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ext Box 8"/>
          <p:cNvSpPr txBox="1">
            <a:spLocks noChangeArrowheads="1"/>
          </p:cNvSpPr>
          <p:nvPr/>
        </p:nvSpPr>
        <p:spPr bwMode="auto">
          <a:xfrm>
            <a:off x="395537" y="4293096"/>
            <a:ext cx="41764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0"/>
              </a:spcBef>
              <a:spcAft>
                <a:spcPct val="0"/>
              </a:spcAft>
              <a:buFontTx/>
              <a:buChar char="•"/>
            </a:pPr>
            <a:r>
              <a:rPr lang="hu-HU" altLang="hu-HU" dirty="0" smtClean="0">
                <a:solidFill>
                  <a:srgbClr val="000066"/>
                </a:solidFill>
                <a:ea typeface="ＭＳ Ｐゴシック" pitchFamily="-112" charset="-128"/>
              </a:rPr>
              <a:t>a munkamemória m</a:t>
            </a:r>
            <a:r>
              <a:rPr lang="hu-HU" altLang="hu-HU" dirty="0" smtClean="0">
                <a:solidFill>
                  <a:srgbClr val="000066"/>
                </a:solidFill>
              </a:rPr>
              <a:t>ű</a:t>
            </a:r>
            <a:r>
              <a:rPr lang="hu-HU" altLang="hu-HU" dirty="0" smtClean="0">
                <a:solidFill>
                  <a:srgbClr val="000066"/>
                </a:solidFill>
                <a:ea typeface="ＭＳ Ｐゴシック" pitchFamily="-112" charset="-128"/>
              </a:rPr>
              <a:t>ködtetése</a:t>
            </a:r>
          </a:p>
          <a:p>
            <a:pPr fontAlgn="base">
              <a:spcBef>
                <a:spcPct val="0"/>
              </a:spcBef>
              <a:spcAft>
                <a:spcPct val="0"/>
              </a:spcAft>
              <a:buFontTx/>
              <a:buChar char="•"/>
            </a:pPr>
            <a:r>
              <a:rPr lang="hu-HU" altLang="hu-HU" dirty="0" smtClean="0">
                <a:solidFill>
                  <a:srgbClr val="000066"/>
                </a:solidFill>
                <a:ea typeface="ＭＳ Ｐゴシック" pitchFamily="-112" charset="-128"/>
              </a:rPr>
              <a:t>érzések feldolgozása</a:t>
            </a:r>
          </a:p>
          <a:p>
            <a:pPr fontAlgn="base">
              <a:spcBef>
                <a:spcPct val="0"/>
              </a:spcBef>
              <a:spcAft>
                <a:spcPct val="0"/>
              </a:spcAft>
              <a:buFontTx/>
              <a:buChar char="•"/>
            </a:pPr>
            <a:r>
              <a:rPr lang="hu-HU" altLang="hu-HU" dirty="0" smtClean="0">
                <a:solidFill>
                  <a:srgbClr val="000066"/>
                </a:solidFill>
                <a:ea typeface="ＭＳ Ｐゴシック" pitchFamily="-112" charset="-128"/>
              </a:rPr>
              <a:t>elhatározás, vélemény</a:t>
            </a:r>
          </a:p>
          <a:p>
            <a:pPr fontAlgn="base">
              <a:spcBef>
                <a:spcPct val="0"/>
              </a:spcBef>
              <a:spcAft>
                <a:spcPct val="0"/>
              </a:spcAft>
              <a:buFontTx/>
              <a:buChar char="•"/>
            </a:pPr>
            <a:r>
              <a:rPr lang="hu-HU" altLang="hu-HU" dirty="0" smtClean="0">
                <a:solidFill>
                  <a:srgbClr val="000066"/>
                </a:solidFill>
                <a:ea typeface="ＭＳ Ｐゴシック" pitchFamily="-112" charset="-128"/>
              </a:rPr>
              <a:t>asszociáció</a:t>
            </a:r>
          </a:p>
          <a:p>
            <a:pPr fontAlgn="base">
              <a:spcBef>
                <a:spcPct val="0"/>
              </a:spcBef>
              <a:spcAft>
                <a:spcPct val="0"/>
              </a:spcAft>
              <a:buFontTx/>
              <a:buChar char="•"/>
            </a:pPr>
            <a:r>
              <a:rPr lang="hu-HU" altLang="hu-HU" dirty="0" smtClean="0">
                <a:solidFill>
                  <a:srgbClr val="000066"/>
                </a:solidFill>
                <a:ea typeface="ＭＳ Ｐゴシック" pitchFamily="-112" charset="-128"/>
              </a:rPr>
              <a:t>kivitelezési terv (motoros program)</a:t>
            </a:r>
          </a:p>
          <a:p>
            <a:pPr fontAlgn="base">
              <a:spcBef>
                <a:spcPct val="0"/>
              </a:spcBef>
              <a:spcAft>
                <a:spcPct val="0"/>
              </a:spcAft>
              <a:buFontTx/>
              <a:buChar char="•"/>
            </a:pPr>
            <a:r>
              <a:rPr lang="hu-HU" altLang="hu-HU" dirty="0" smtClean="0">
                <a:solidFill>
                  <a:srgbClr val="000066"/>
                </a:solidFill>
                <a:ea typeface="ＭＳ Ｐゴシック" pitchFamily="-112" charset="-128"/>
              </a:rPr>
              <a:t>tanulás, tervezés </a:t>
            </a:r>
          </a:p>
          <a:p>
            <a:pPr fontAlgn="base">
              <a:spcBef>
                <a:spcPct val="0"/>
              </a:spcBef>
              <a:spcAft>
                <a:spcPct val="0"/>
              </a:spcAft>
              <a:buFontTx/>
              <a:buChar char="•"/>
            </a:pPr>
            <a:r>
              <a:rPr lang="hu-HU" altLang="hu-HU" dirty="0" smtClean="0">
                <a:solidFill>
                  <a:srgbClr val="000066"/>
                </a:solidFill>
                <a:ea typeface="ＭＳ Ｐゴシック" pitchFamily="-112" charset="-128"/>
              </a:rPr>
              <a:t>problémák megoldása</a:t>
            </a:r>
          </a:p>
        </p:txBody>
      </p:sp>
      <p:sp>
        <p:nvSpPr>
          <p:cNvPr id="9" name="Téglalap 8"/>
          <p:cNvSpPr/>
          <p:nvPr/>
        </p:nvSpPr>
        <p:spPr>
          <a:xfrm>
            <a:off x="3384376" y="6505599"/>
            <a:ext cx="6444208" cy="307777"/>
          </a:xfrm>
          <a:prstGeom prst="rect">
            <a:avLst/>
          </a:prstGeom>
        </p:spPr>
        <p:txBody>
          <a:bodyPr wrap="square">
            <a:spAutoFit/>
          </a:bodyPr>
          <a:lstStyle/>
          <a:p>
            <a:pPr lvl="0" algn="ctr" eaLnBrk="0" fontAlgn="base" hangingPunct="0">
              <a:spcBef>
                <a:spcPct val="0"/>
              </a:spcBef>
              <a:spcAft>
                <a:spcPct val="0"/>
              </a:spcAft>
            </a:pPr>
            <a:r>
              <a:rPr lang="hu-HU" altLang="hu-HU" sz="1400" dirty="0" err="1">
                <a:solidFill>
                  <a:srgbClr val="000066"/>
                </a:solidFill>
                <a:latin typeface="Arial" charset="0"/>
                <a:ea typeface="ＭＳ Ｐゴシック" pitchFamily="-112" charset="-128"/>
              </a:rPr>
              <a:t>Palkovits</a:t>
            </a:r>
            <a:r>
              <a:rPr lang="hu-HU" altLang="hu-HU" sz="1400" dirty="0">
                <a:solidFill>
                  <a:srgbClr val="000066"/>
                </a:solidFill>
                <a:latin typeface="Arial" charset="0"/>
                <a:ea typeface="ＭＳ Ｐゴシック" pitchFamily="-112" charset="-128"/>
              </a:rPr>
              <a:t> </a:t>
            </a:r>
            <a:r>
              <a:rPr lang="hu-HU" altLang="hu-HU" sz="1400" dirty="0" smtClean="0">
                <a:solidFill>
                  <a:srgbClr val="000066"/>
                </a:solidFill>
                <a:latin typeface="Arial" charset="0"/>
                <a:ea typeface="ＭＳ Ｐゴシック" pitchFamily="-112" charset="-128"/>
              </a:rPr>
              <a:t>Mikl</a:t>
            </a:r>
            <a:r>
              <a:rPr lang="hu-HU" altLang="hu-HU" sz="1400" dirty="0" smtClean="0">
                <a:solidFill>
                  <a:srgbClr val="000066"/>
                </a:solidFill>
                <a:latin typeface="Arial" charset="0"/>
              </a:rPr>
              <a:t>ó</a:t>
            </a:r>
            <a:r>
              <a:rPr lang="hu-HU" altLang="hu-HU" sz="1400" dirty="0" smtClean="0">
                <a:solidFill>
                  <a:srgbClr val="000066"/>
                </a:solidFill>
                <a:latin typeface="Arial" charset="0"/>
                <a:ea typeface="ＭＳ Ｐゴシック" pitchFamily="-112" charset="-128"/>
              </a:rPr>
              <a:t>s, Semmelweis Egyetem,Budapest, 2016</a:t>
            </a:r>
            <a:endParaRPr lang="hu-HU" altLang="hu-HU" sz="1400" dirty="0">
              <a:solidFill>
                <a:srgbClr val="000066"/>
              </a:solidFill>
              <a:latin typeface="Arial" charset="0"/>
              <a:ea typeface="ＭＳ Ｐゴシック" pitchFamily="-112" charset="-128"/>
            </a:endParaRPr>
          </a:p>
        </p:txBody>
      </p:sp>
    </p:spTree>
    <p:extLst>
      <p:ext uri="{BB962C8B-B14F-4D97-AF65-F5344CB8AC3E}">
        <p14:creationId xmlns:p14="http://schemas.microsoft.com/office/powerpoint/2010/main" val="2901781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463800" y="2079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0"/>
              </a:spcBef>
              <a:spcAft>
                <a:spcPct val="0"/>
              </a:spcAft>
            </a:pPr>
            <a:endParaRPr lang="hu-HU" altLang="hu-HU" smtClean="0">
              <a:solidFill>
                <a:srgbClr val="000000"/>
              </a:solidFill>
              <a:ea typeface="ＭＳ Ｐゴシック" pitchFamily="-112" charset="-128"/>
            </a:endParaRPr>
          </a:p>
        </p:txBody>
      </p:sp>
      <p:sp>
        <p:nvSpPr>
          <p:cNvPr id="37891" name="Text Box 3"/>
          <p:cNvSpPr txBox="1">
            <a:spLocks noChangeArrowheads="1"/>
          </p:cNvSpPr>
          <p:nvPr/>
        </p:nvSpPr>
        <p:spPr bwMode="auto">
          <a:xfrm>
            <a:off x="2771800" y="371475"/>
            <a:ext cx="3690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0"/>
              </a:spcBef>
              <a:spcAft>
                <a:spcPct val="0"/>
              </a:spcAft>
            </a:pPr>
            <a:r>
              <a:rPr lang="hu-HU" altLang="hu-HU" sz="2400" b="1" dirty="0" smtClean="0">
                <a:solidFill>
                  <a:srgbClr val="FF0000"/>
                </a:solidFill>
                <a:ea typeface="ＭＳ Ｐゴシック" pitchFamily="-112" charset="-128"/>
              </a:rPr>
              <a:t>„Resting </a:t>
            </a:r>
            <a:r>
              <a:rPr lang="hu-HU" altLang="hu-HU" sz="2400" b="1" dirty="0" err="1" smtClean="0">
                <a:solidFill>
                  <a:srgbClr val="FF0000"/>
                </a:solidFill>
                <a:ea typeface="ＭＳ Ｐゴシック" pitchFamily="-112" charset="-128"/>
              </a:rPr>
              <a:t>state</a:t>
            </a:r>
            <a:r>
              <a:rPr lang="hu-HU" altLang="hu-HU" sz="2400" b="1" dirty="0" smtClean="0">
                <a:solidFill>
                  <a:srgbClr val="FF0000"/>
                </a:solidFill>
                <a:ea typeface="ＭＳ Ｐゴシック" pitchFamily="-112" charset="-128"/>
              </a:rPr>
              <a:t> </a:t>
            </a:r>
            <a:r>
              <a:rPr lang="hu-HU" altLang="hu-HU" sz="2400" b="1" dirty="0" err="1" smtClean="0">
                <a:solidFill>
                  <a:srgbClr val="FF0000"/>
                </a:solidFill>
                <a:ea typeface="ＭＳ Ｐゴシック" pitchFamily="-112" charset="-128"/>
              </a:rPr>
              <a:t>network</a:t>
            </a:r>
            <a:r>
              <a:rPr lang="hu-HU" altLang="hu-HU" sz="2400" b="1" dirty="0" smtClean="0">
                <a:solidFill>
                  <a:srgbClr val="FF0000"/>
                </a:solidFill>
                <a:ea typeface="ＭＳ Ｐゴシック" pitchFamily="-112" charset="-128"/>
              </a:rPr>
              <a:t>”</a:t>
            </a:r>
          </a:p>
        </p:txBody>
      </p:sp>
      <p:pic>
        <p:nvPicPr>
          <p:cNvPr id="37892" name="Picture 7" descr="sagittal_2014-m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420" y="1916832"/>
            <a:ext cx="50419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8"/>
          <p:cNvSpPr txBox="1">
            <a:spLocks noChangeArrowheads="1"/>
          </p:cNvSpPr>
          <p:nvPr/>
        </p:nvSpPr>
        <p:spPr bwMode="auto">
          <a:xfrm>
            <a:off x="5059363" y="5513388"/>
            <a:ext cx="40830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628650" algn="l"/>
              </a:tabLst>
              <a:defRPr>
                <a:solidFill>
                  <a:schemeClr val="tx1"/>
                </a:solidFill>
                <a:latin typeface="Arial" charset="0"/>
              </a:defRPr>
            </a:lvl1pPr>
            <a:lvl2pPr marL="37931725" indent="-37474525">
              <a:tabLst>
                <a:tab pos="628650" algn="l"/>
              </a:tabLst>
              <a:defRPr>
                <a:solidFill>
                  <a:schemeClr val="tx1"/>
                </a:solidFill>
                <a:latin typeface="Arial" charset="0"/>
              </a:defRPr>
            </a:lvl2pPr>
            <a:lvl3pPr>
              <a:tabLst>
                <a:tab pos="628650" algn="l"/>
              </a:tabLst>
              <a:defRPr>
                <a:solidFill>
                  <a:schemeClr val="tx1"/>
                </a:solidFill>
                <a:latin typeface="Arial" charset="0"/>
              </a:defRPr>
            </a:lvl3pPr>
            <a:lvl4pPr>
              <a:tabLst>
                <a:tab pos="628650" algn="l"/>
              </a:tabLst>
              <a:defRPr>
                <a:solidFill>
                  <a:schemeClr val="tx1"/>
                </a:solidFill>
                <a:latin typeface="Arial" charset="0"/>
              </a:defRPr>
            </a:lvl4pPr>
            <a:lvl5pPr>
              <a:tabLst>
                <a:tab pos="628650" algn="l"/>
              </a:tabLst>
              <a:defRPr>
                <a:solidFill>
                  <a:schemeClr val="tx1"/>
                </a:solidFill>
                <a:latin typeface="Arial" charset="0"/>
              </a:defRPr>
            </a:lvl5pPr>
            <a:lvl6pPr marL="457200" fontAlgn="base">
              <a:spcBef>
                <a:spcPct val="0"/>
              </a:spcBef>
              <a:spcAft>
                <a:spcPct val="0"/>
              </a:spcAft>
              <a:tabLst>
                <a:tab pos="628650" algn="l"/>
              </a:tabLst>
              <a:defRPr>
                <a:solidFill>
                  <a:schemeClr val="tx1"/>
                </a:solidFill>
                <a:latin typeface="Arial" charset="0"/>
              </a:defRPr>
            </a:lvl6pPr>
            <a:lvl7pPr marL="914400" fontAlgn="base">
              <a:spcBef>
                <a:spcPct val="0"/>
              </a:spcBef>
              <a:spcAft>
                <a:spcPct val="0"/>
              </a:spcAft>
              <a:tabLst>
                <a:tab pos="628650" algn="l"/>
              </a:tabLst>
              <a:defRPr>
                <a:solidFill>
                  <a:schemeClr val="tx1"/>
                </a:solidFill>
                <a:latin typeface="Arial" charset="0"/>
              </a:defRPr>
            </a:lvl7pPr>
            <a:lvl8pPr marL="1371600" fontAlgn="base">
              <a:spcBef>
                <a:spcPct val="0"/>
              </a:spcBef>
              <a:spcAft>
                <a:spcPct val="0"/>
              </a:spcAft>
              <a:tabLst>
                <a:tab pos="628650" algn="l"/>
              </a:tabLst>
              <a:defRPr>
                <a:solidFill>
                  <a:schemeClr val="tx1"/>
                </a:solidFill>
                <a:latin typeface="Arial" charset="0"/>
              </a:defRPr>
            </a:lvl8pPr>
            <a:lvl9pPr marL="1828800" fontAlgn="base">
              <a:spcBef>
                <a:spcPct val="0"/>
              </a:spcBef>
              <a:spcAft>
                <a:spcPct val="0"/>
              </a:spcAft>
              <a:tabLst>
                <a:tab pos="628650" algn="l"/>
              </a:tabLst>
              <a:defRPr>
                <a:solidFill>
                  <a:schemeClr val="tx1"/>
                </a:solidFill>
                <a:latin typeface="Arial" charset="0"/>
              </a:defRPr>
            </a:lvl9pPr>
          </a:lstStyle>
          <a:p>
            <a:pPr fontAlgn="base">
              <a:spcBef>
                <a:spcPct val="0"/>
              </a:spcBef>
              <a:spcAft>
                <a:spcPct val="0"/>
              </a:spcAft>
            </a:pPr>
            <a:r>
              <a:rPr lang="hu-HU" altLang="hu-HU" sz="1400" dirty="0" smtClean="0">
                <a:solidFill>
                  <a:srgbClr val="000066"/>
                </a:solidFill>
                <a:ea typeface="ＭＳ Ｐゴシック" pitchFamily="-112" charset="-128"/>
              </a:rPr>
              <a:t>MDPC	– </a:t>
            </a:r>
            <a:r>
              <a:rPr lang="hu-HU" altLang="hu-HU" sz="1400" dirty="0" err="1" smtClean="0">
                <a:solidFill>
                  <a:srgbClr val="000066"/>
                </a:solidFill>
                <a:ea typeface="ＭＳ Ｐゴシック" pitchFamily="-112" charset="-128"/>
              </a:rPr>
              <a:t>mediodorsális</a:t>
            </a:r>
            <a:r>
              <a:rPr lang="hu-HU" altLang="hu-HU" sz="1400" dirty="0" smtClean="0">
                <a:solidFill>
                  <a:srgbClr val="000066"/>
                </a:solidFill>
                <a:ea typeface="ＭＳ Ｐゴシック" pitchFamily="-112" charset="-128"/>
              </a:rPr>
              <a:t> </a:t>
            </a:r>
            <a:r>
              <a:rPr lang="hu-HU" altLang="hu-HU" sz="1400" dirty="0" err="1" smtClean="0">
                <a:solidFill>
                  <a:srgbClr val="000066"/>
                </a:solidFill>
                <a:ea typeface="ＭＳ Ｐゴシック" pitchFamily="-112" charset="-128"/>
              </a:rPr>
              <a:t>prefrontális</a:t>
            </a:r>
            <a:r>
              <a:rPr lang="hu-HU" altLang="hu-HU" sz="1400" dirty="0" smtClean="0">
                <a:solidFill>
                  <a:srgbClr val="000066"/>
                </a:solidFill>
                <a:ea typeface="ＭＳ Ｐゴシック" pitchFamily="-112" charset="-128"/>
              </a:rPr>
              <a:t> kéreg</a:t>
            </a:r>
          </a:p>
          <a:p>
            <a:pPr fontAlgn="base">
              <a:spcBef>
                <a:spcPct val="0"/>
              </a:spcBef>
              <a:spcAft>
                <a:spcPct val="0"/>
              </a:spcAft>
            </a:pPr>
            <a:r>
              <a:rPr lang="hu-HU" altLang="hu-HU" sz="1400" dirty="0" smtClean="0">
                <a:solidFill>
                  <a:srgbClr val="000066"/>
                </a:solidFill>
                <a:ea typeface="ＭＳ Ｐゴシック" pitchFamily="-112" charset="-128"/>
              </a:rPr>
              <a:t>PCC	– hátsó </a:t>
            </a:r>
            <a:r>
              <a:rPr lang="hu-HU" altLang="hu-HU" sz="1400" dirty="0" err="1" smtClean="0">
                <a:solidFill>
                  <a:srgbClr val="000066"/>
                </a:solidFill>
                <a:ea typeface="ＭＳ Ｐゴシック" pitchFamily="-112" charset="-128"/>
              </a:rPr>
              <a:t>cinguláris</a:t>
            </a:r>
            <a:r>
              <a:rPr lang="hu-HU" altLang="hu-HU" sz="1400" dirty="0" smtClean="0">
                <a:solidFill>
                  <a:srgbClr val="000066"/>
                </a:solidFill>
                <a:ea typeface="ＭＳ Ｐゴシック" pitchFamily="-112" charset="-128"/>
              </a:rPr>
              <a:t> kéreg</a:t>
            </a:r>
          </a:p>
          <a:p>
            <a:pPr fontAlgn="base">
              <a:spcBef>
                <a:spcPct val="0"/>
              </a:spcBef>
              <a:spcAft>
                <a:spcPct val="0"/>
              </a:spcAft>
            </a:pPr>
            <a:r>
              <a:rPr lang="hu-HU" altLang="hu-HU" sz="1400" dirty="0" smtClean="0">
                <a:solidFill>
                  <a:srgbClr val="000066"/>
                </a:solidFill>
                <a:ea typeface="ＭＳ Ｐゴシック" pitchFamily="-112" charset="-128"/>
              </a:rPr>
              <a:t>SPL	– </a:t>
            </a:r>
            <a:r>
              <a:rPr lang="hu-HU" altLang="hu-HU" sz="1400" dirty="0" err="1" smtClean="0">
                <a:solidFill>
                  <a:srgbClr val="000066"/>
                </a:solidFill>
                <a:ea typeface="ＭＳ Ｐゴシック" pitchFamily="-112" charset="-128"/>
              </a:rPr>
              <a:t>spleniális</a:t>
            </a:r>
            <a:r>
              <a:rPr lang="hu-HU" altLang="hu-HU" sz="1400" dirty="0" smtClean="0">
                <a:solidFill>
                  <a:srgbClr val="000066"/>
                </a:solidFill>
                <a:ea typeface="ＭＳ Ｐゴシック" pitchFamily="-112" charset="-128"/>
              </a:rPr>
              <a:t> kéreg</a:t>
            </a:r>
          </a:p>
          <a:p>
            <a:pPr fontAlgn="base">
              <a:spcBef>
                <a:spcPct val="0"/>
              </a:spcBef>
              <a:spcAft>
                <a:spcPct val="0"/>
              </a:spcAft>
            </a:pPr>
            <a:r>
              <a:rPr lang="hu-HU" altLang="hu-HU" sz="1400" dirty="0" smtClean="0">
                <a:solidFill>
                  <a:srgbClr val="000066"/>
                </a:solidFill>
                <a:ea typeface="ＭＳ Ｐゴシック" pitchFamily="-112" charset="-128"/>
              </a:rPr>
              <a:t>PC	– </a:t>
            </a:r>
            <a:r>
              <a:rPr lang="hu-HU" altLang="hu-HU" sz="1400" dirty="0" err="1" smtClean="0">
                <a:solidFill>
                  <a:srgbClr val="000066"/>
                </a:solidFill>
                <a:ea typeface="ＭＳ Ｐゴシック" pitchFamily="-112" charset="-128"/>
              </a:rPr>
              <a:t>precuneus</a:t>
            </a:r>
            <a:endParaRPr lang="hu-HU" altLang="hu-HU" sz="1400" dirty="0" smtClean="0">
              <a:solidFill>
                <a:srgbClr val="000066"/>
              </a:solidFill>
              <a:ea typeface="ＭＳ Ｐゴシック" pitchFamily="-112" charset="-128"/>
            </a:endParaRPr>
          </a:p>
          <a:p>
            <a:pPr fontAlgn="base">
              <a:spcBef>
                <a:spcPct val="0"/>
              </a:spcBef>
              <a:spcAft>
                <a:spcPct val="0"/>
              </a:spcAft>
            </a:pPr>
            <a:r>
              <a:rPr lang="hu-HU" altLang="hu-HU" sz="1400" dirty="0" smtClean="0">
                <a:solidFill>
                  <a:srgbClr val="000066"/>
                </a:solidFill>
                <a:ea typeface="ＭＳ Ｐゴシック" pitchFamily="-112" charset="-128"/>
              </a:rPr>
              <a:t>HI	– </a:t>
            </a:r>
            <a:r>
              <a:rPr lang="hu-HU" altLang="hu-HU" sz="1400" dirty="0" err="1" smtClean="0">
                <a:solidFill>
                  <a:srgbClr val="000066"/>
                </a:solidFill>
                <a:ea typeface="ＭＳ Ｐゴシック" pitchFamily="-112" charset="-128"/>
              </a:rPr>
              <a:t>hippocampus</a:t>
            </a:r>
            <a:r>
              <a:rPr lang="hu-HU" altLang="hu-HU" sz="1400" dirty="0" smtClean="0">
                <a:solidFill>
                  <a:srgbClr val="000066"/>
                </a:solidFill>
                <a:ea typeface="ＭＳ Ｐゴシック" pitchFamily="-112" charset="-128"/>
              </a:rPr>
              <a:t>/</a:t>
            </a:r>
            <a:r>
              <a:rPr lang="hu-HU" altLang="hu-HU" sz="1400" dirty="0" err="1" smtClean="0">
                <a:solidFill>
                  <a:srgbClr val="000066"/>
                </a:solidFill>
                <a:ea typeface="ＭＳ Ｐゴシック" pitchFamily="-112" charset="-128"/>
              </a:rPr>
              <a:t>parahippocampális</a:t>
            </a:r>
            <a:r>
              <a:rPr lang="hu-HU" altLang="hu-HU" sz="1400" dirty="0" smtClean="0">
                <a:solidFill>
                  <a:srgbClr val="000066"/>
                </a:solidFill>
                <a:ea typeface="ＭＳ Ｐゴシック" pitchFamily="-112" charset="-128"/>
              </a:rPr>
              <a:t> </a:t>
            </a:r>
            <a:r>
              <a:rPr lang="hu-HU" altLang="hu-HU" sz="1400" dirty="0" err="1" smtClean="0">
                <a:solidFill>
                  <a:srgbClr val="000066"/>
                </a:solidFill>
                <a:ea typeface="ＭＳ Ｐゴシック" pitchFamily="-112" charset="-128"/>
              </a:rPr>
              <a:t>gyrus</a:t>
            </a:r>
            <a:endParaRPr lang="hu-HU" altLang="hu-HU" sz="1400" dirty="0" smtClean="0">
              <a:solidFill>
                <a:srgbClr val="000066"/>
              </a:solidFill>
              <a:ea typeface="ＭＳ Ｐゴシック" pitchFamily="-112" charset="-128"/>
            </a:endParaRPr>
          </a:p>
        </p:txBody>
      </p:sp>
      <p:sp>
        <p:nvSpPr>
          <p:cNvPr id="37894" name="Text Box 5"/>
          <p:cNvSpPr txBox="1">
            <a:spLocks noChangeArrowheads="1"/>
          </p:cNvSpPr>
          <p:nvPr/>
        </p:nvSpPr>
        <p:spPr bwMode="auto">
          <a:xfrm>
            <a:off x="179512" y="1034430"/>
            <a:ext cx="37068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542925" algn="l"/>
              </a:tabLst>
              <a:defRPr>
                <a:solidFill>
                  <a:schemeClr val="tx1"/>
                </a:solidFill>
                <a:latin typeface="Arial" charset="0"/>
              </a:defRPr>
            </a:lvl1pPr>
            <a:lvl2pPr marL="37931725" indent="-37474525">
              <a:tabLst>
                <a:tab pos="542925" algn="l"/>
              </a:tabLst>
              <a:defRPr>
                <a:solidFill>
                  <a:schemeClr val="tx1"/>
                </a:solidFill>
                <a:latin typeface="Arial" charset="0"/>
              </a:defRPr>
            </a:lvl2pPr>
            <a:lvl3pPr>
              <a:tabLst>
                <a:tab pos="542925" algn="l"/>
              </a:tabLst>
              <a:defRPr>
                <a:solidFill>
                  <a:schemeClr val="tx1"/>
                </a:solidFill>
                <a:latin typeface="Arial" charset="0"/>
              </a:defRPr>
            </a:lvl3pPr>
            <a:lvl4pPr>
              <a:tabLst>
                <a:tab pos="542925" algn="l"/>
              </a:tabLst>
              <a:defRPr>
                <a:solidFill>
                  <a:schemeClr val="tx1"/>
                </a:solidFill>
                <a:latin typeface="Arial" charset="0"/>
              </a:defRPr>
            </a:lvl4pPr>
            <a:lvl5pPr>
              <a:tabLst>
                <a:tab pos="542925" algn="l"/>
              </a:tabLst>
              <a:defRPr>
                <a:solidFill>
                  <a:schemeClr val="tx1"/>
                </a:solidFill>
                <a:latin typeface="Arial" charset="0"/>
              </a:defRPr>
            </a:lvl5pPr>
            <a:lvl6pPr marL="457200" fontAlgn="base">
              <a:spcBef>
                <a:spcPct val="0"/>
              </a:spcBef>
              <a:spcAft>
                <a:spcPct val="0"/>
              </a:spcAft>
              <a:tabLst>
                <a:tab pos="542925" algn="l"/>
              </a:tabLst>
              <a:defRPr>
                <a:solidFill>
                  <a:schemeClr val="tx1"/>
                </a:solidFill>
                <a:latin typeface="Arial" charset="0"/>
              </a:defRPr>
            </a:lvl6pPr>
            <a:lvl7pPr marL="914400" fontAlgn="base">
              <a:spcBef>
                <a:spcPct val="0"/>
              </a:spcBef>
              <a:spcAft>
                <a:spcPct val="0"/>
              </a:spcAft>
              <a:tabLst>
                <a:tab pos="542925" algn="l"/>
              </a:tabLst>
              <a:defRPr>
                <a:solidFill>
                  <a:schemeClr val="tx1"/>
                </a:solidFill>
                <a:latin typeface="Arial" charset="0"/>
              </a:defRPr>
            </a:lvl7pPr>
            <a:lvl8pPr marL="1371600" fontAlgn="base">
              <a:spcBef>
                <a:spcPct val="0"/>
              </a:spcBef>
              <a:spcAft>
                <a:spcPct val="0"/>
              </a:spcAft>
              <a:tabLst>
                <a:tab pos="542925" algn="l"/>
              </a:tabLst>
              <a:defRPr>
                <a:solidFill>
                  <a:schemeClr val="tx1"/>
                </a:solidFill>
                <a:latin typeface="Arial" charset="0"/>
              </a:defRPr>
            </a:lvl8pPr>
            <a:lvl9pPr marL="1828800" fontAlgn="base">
              <a:spcBef>
                <a:spcPct val="0"/>
              </a:spcBef>
              <a:spcAft>
                <a:spcPct val="0"/>
              </a:spcAft>
              <a:tabLst>
                <a:tab pos="542925" algn="l"/>
              </a:tabLst>
              <a:defRPr>
                <a:solidFill>
                  <a:schemeClr val="tx1"/>
                </a:solidFill>
                <a:latin typeface="Arial" charset="0"/>
              </a:defRPr>
            </a:lvl9pPr>
          </a:lstStyle>
          <a:p>
            <a:pPr fontAlgn="base">
              <a:spcBef>
                <a:spcPct val="0"/>
              </a:spcBef>
              <a:spcAft>
                <a:spcPct val="0"/>
              </a:spcAft>
            </a:pPr>
            <a:r>
              <a:rPr lang="hu-HU" altLang="hu-HU" sz="1600" dirty="0" smtClean="0">
                <a:solidFill>
                  <a:srgbClr val="0000FF"/>
                </a:solidFill>
                <a:ea typeface="ＭＳ Ｐゴシック" pitchFamily="-112" charset="-128"/>
              </a:rPr>
              <a:t>aktivitás a „nyugalmi állapotban”</a:t>
            </a:r>
          </a:p>
          <a:p>
            <a:pPr fontAlgn="base">
              <a:spcBef>
                <a:spcPct val="0"/>
              </a:spcBef>
              <a:spcAft>
                <a:spcPct val="0"/>
              </a:spcAft>
            </a:pPr>
            <a:r>
              <a:rPr lang="hu-HU" altLang="hu-HU" sz="1600" dirty="0" smtClean="0">
                <a:solidFill>
                  <a:srgbClr val="000000"/>
                </a:solidFill>
                <a:ea typeface="ＭＳ Ｐゴシック" pitchFamily="-112" charset="-128"/>
              </a:rPr>
              <a:t>	</a:t>
            </a:r>
            <a:r>
              <a:rPr lang="hu-HU" altLang="hu-HU" sz="1600" dirty="0" smtClean="0">
                <a:solidFill>
                  <a:srgbClr val="000066"/>
                </a:solidFill>
                <a:ea typeface="ＭＳ Ｐゴシック" pitchFamily="-112" charset="-128"/>
              </a:rPr>
              <a:t>- önkontroll, önértékelés</a:t>
            </a:r>
          </a:p>
          <a:p>
            <a:pPr fontAlgn="base">
              <a:spcBef>
                <a:spcPct val="0"/>
              </a:spcBef>
              <a:spcAft>
                <a:spcPct val="0"/>
              </a:spcAft>
            </a:pPr>
            <a:r>
              <a:rPr lang="hu-HU" altLang="hu-HU" sz="1600" dirty="0" smtClean="0">
                <a:solidFill>
                  <a:srgbClr val="000066"/>
                </a:solidFill>
                <a:ea typeface="ＭＳ Ｐゴシック" pitchFamily="-112" charset="-128"/>
              </a:rPr>
              <a:t>	- önérzés, hely a világban</a:t>
            </a:r>
          </a:p>
          <a:p>
            <a:pPr fontAlgn="base">
              <a:spcBef>
                <a:spcPct val="0"/>
              </a:spcBef>
              <a:spcAft>
                <a:spcPct val="0"/>
              </a:spcAft>
            </a:pPr>
            <a:r>
              <a:rPr lang="hu-HU" altLang="hu-HU" sz="1600" dirty="0" smtClean="0">
                <a:solidFill>
                  <a:srgbClr val="000066"/>
                </a:solidFill>
                <a:ea typeface="ＭＳ Ｐゴシック" pitchFamily="-112" charset="-128"/>
              </a:rPr>
              <a:t>	- tervezés, jöv</a:t>
            </a:r>
            <a:r>
              <a:rPr lang="hu-HU" altLang="hu-HU" sz="1600" dirty="0" smtClean="0">
                <a:solidFill>
                  <a:srgbClr val="000066"/>
                </a:solidFill>
              </a:rPr>
              <a:t>ő</a:t>
            </a:r>
            <a:r>
              <a:rPr lang="hu-HU" altLang="hu-HU" sz="1600" dirty="0" smtClean="0">
                <a:solidFill>
                  <a:srgbClr val="000066"/>
                </a:solidFill>
                <a:ea typeface="ＭＳ Ｐゴシック" pitchFamily="-112" charset="-128"/>
              </a:rPr>
              <a:t>kép formálása</a:t>
            </a:r>
          </a:p>
          <a:p>
            <a:pPr fontAlgn="base">
              <a:spcBef>
                <a:spcPct val="0"/>
              </a:spcBef>
              <a:spcAft>
                <a:spcPct val="0"/>
              </a:spcAft>
            </a:pPr>
            <a:r>
              <a:rPr lang="hu-HU" altLang="hu-HU" sz="1600" dirty="0" smtClean="0">
                <a:solidFill>
                  <a:srgbClr val="000066"/>
                </a:solidFill>
                <a:ea typeface="ＭＳ Ｐゴシック" pitchFamily="-112" charset="-128"/>
              </a:rPr>
              <a:t>	- összegzés, teóriák, intelligencia</a:t>
            </a:r>
          </a:p>
        </p:txBody>
      </p:sp>
      <p:sp>
        <p:nvSpPr>
          <p:cNvPr id="8" name="Téglalap 7"/>
          <p:cNvSpPr/>
          <p:nvPr/>
        </p:nvSpPr>
        <p:spPr>
          <a:xfrm>
            <a:off x="-1152128" y="6529486"/>
            <a:ext cx="6444208" cy="276999"/>
          </a:xfrm>
          <a:prstGeom prst="rect">
            <a:avLst/>
          </a:prstGeom>
        </p:spPr>
        <p:txBody>
          <a:bodyPr wrap="square">
            <a:spAutoFit/>
          </a:bodyPr>
          <a:lstStyle/>
          <a:p>
            <a:pPr lvl="0" algn="ctr" eaLnBrk="0" fontAlgn="base" hangingPunct="0">
              <a:spcBef>
                <a:spcPct val="0"/>
              </a:spcBef>
              <a:spcAft>
                <a:spcPct val="0"/>
              </a:spcAft>
            </a:pPr>
            <a:r>
              <a:rPr lang="hu-HU" altLang="hu-HU" sz="1200" dirty="0" err="1">
                <a:solidFill>
                  <a:srgbClr val="000066"/>
                </a:solidFill>
                <a:latin typeface="Arial" charset="0"/>
                <a:ea typeface="ＭＳ Ｐゴシック" pitchFamily="-112" charset="-128"/>
              </a:rPr>
              <a:t>Palkovits</a:t>
            </a:r>
            <a:r>
              <a:rPr lang="hu-HU" altLang="hu-HU" sz="1200" dirty="0">
                <a:solidFill>
                  <a:srgbClr val="000066"/>
                </a:solidFill>
                <a:latin typeface="Arial" charset="0"/>
                <a:ea typeface="ＭＳ Ｐゴシック" pitchFamily="-112" charset="-128"/>
              </a:rPr>
              <a:t> </a:t>
            </a:r>
            <a:r>
              <a:rPr lang="hu-HU" altLang="hu-HU" sz="1200" dirty="0" smtClean="0">
                <a:solidFill>
                  <a:srgbClr val="000066"/>
                </a:solidFill>
                <a:latin typeface="Arial" charset="0"/>
                <a:ea typeface="ＭＳ Ｐゴシック" pitchFamily="-112" charset="-128"/>
              </a:rPr>
              <a:t>Mikl</a:t>
            </a:r>
            <a:r>
              <a:rPr lang="hu-HU" altLang="hu-HU" sz="1200" dirty="0" smtClean="0">
                <a:solidFill>
                  <a:srgbClr val="000066"/>
                </a:solidFill>
                <a:latin typeface="Arial" charset="0"/>
              </a:rPr>
              <a:t>ó</a:t>
            </a:r>
            <a:r>
              <a:rPr lang="hu-HU" altLang="hu-HU" sz="1200" dirty="0" smtClean="0">
                <a:solidFill>
                  <a:srgbClr val="000066"/>
                </a:solidFill>
                <a:latin typeface="Arial" charset="0"/>
                <a:ea typeface="ＭＳ Ｐゴシック" pitchFamily="-112" charset="-128"/>
              </a:rPr>
              <a:t>s, Semmelweis Egyetem,Budapest, 2016</a:t>
            </a:r>
            <a:endParaRPr lang="hu-HU" altLang="hu-HU" sz="1200" dirty="0">
              <a:solidFill>
                <a:srgbClr val="000066"/>
              </a:solidFill>
              <a:latin typeface="Arial" charset="0"/>
              <a:ea typeface="ＭＳ Ｐゴシック" pitchFamily="-112" charset="-128"/>
            </a:endParaRPr>
          </a:p>
        </p:txBody>
      </p:sp>
    </p:spTree>
    <p:extLst>
      <p:ext uri="{BB962C8B-B14F-4D97-AF65-F5344CB8AC3E}">
        <p14:creationId xmlns:p14="http://schemas.microsoft.com/office/powerpoint/2010/main" val="1703128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06312" y="4481825"/>
            <a:ext cx="8514160" cy="1323439"/>
          </a:xfrm>
          <a:prstGeom prst="rect">
            <a:avLst/>
          </a:prstGeom>
        </p:spPr>
        <p:txBody>
          <a:bodyPr wrap="square">
            <a:spAutoFit/>
          </a:bodyPr>
          <a:lstStyle/>
          <a:p>
            <a:r>
              <a:rPr lang="hu-HU" sz="2000" b="1" dirty="0" smtClean="0">
                <a:solidFill>
                  <a:srgbClr val="000080"/>
                </a:solidFill>
                <a:ea typeface="Times New Roman"/>
              </a:rPr>
              <a:t>Orvos, ideg- és elmegyógyász</a:t>
            </a:r>
            <a:r>
              <a:rPr lang="hu-HU" sz="2000" dirty="0" smtClean="0">
                <a:solidFill>
                  <a:srgbClr val="000080"/>
                </a:solidFill>
                <a:ea typeface="Times New Roman"/>
              </a:rPr>
              <a:t>, a Semmelweis Egyetem </a:t>
            </a:r>
            <a:r>
              <a:rPr lang="hu-HU" sz="2000" b="1" dirty="0" smtClean="0">
                <a:solidFill>
                  <a:srgbClr val="000080"/>
                </a:solidFill>
                <a:ea typeface="Times New Roman"/>
              </a:rPr>
              <a:t>professor emeritusa</a:t>
            </a:r>
            <a:r>
              <a:rPr lang="hu-HU" sz="2000" dirty="0" smtClean="0">
                <a:solidFill>
                  <a:srgbClr val="000080"/>
                </a:solidFill>
                <a:ea typeface="Times New Roman"/>
              </a:rPr>
              <a:t>, a Semmelweis Egyetem Pszichiátriai Klinikán dolgozik, emellett </a:t>
            </a:r>
            <a:r>
              <a:rPr lang="hu-HU" sz="2000" b="1" dirty="0" smtClean="0">
                <a:solidFill>
                  <a:srgbClr val="000080"/>
                </a:solidFill>
                <a:ea typeface="Times New Roman"/>
              </a:rPr>
              <a:t>tanszékvezető</a:t>
            </a:r>
            <a:r>
              <a:rPr lang="hu-HU" sz="2000" dirty="0" smtClean="0">
                <a:solidFill>
                  <a:srgbClr val="000080"/>
                </a:solidFill>
                <a:ea typeface="Times New Roman"/>
              </a:rPr>
              <a:t> a Gál Ferenc Hittudományi Főiskolán és </a:t>
            </a:r>
            <a:r>
              <a:rPr lang="hu-HU" sz="2000" b="1" dirty="0" smtClean="0">
                <a:solidFill>
                  <a:srgbClr val="000080"/>
                </a:solidFill>
                <a:ea typeface="Times New Roman"/>
              </a:rPr>
              <a:t>óraadó</a:t>
            </a:r>
            <a:r>
              <a:rPr lang="hu-HU" sz="2000" dirty="0" smtClean="0">
                <a:solidFill>
                  <a:srgbClr val="000080"/>
                </a:solidFill>
                <a:ea typeface="Times New Roman"/>
              </a:rPr>
              <a:t> a Sapientia Szerzetesi Hittudományi Főiskolán.</a:t>
            </a:r>
            <a:endParaRPr lang="en-US" sz="2000" dirty="0">
              <a:solidFill>
                <a:prstClr val="black"/>
              </a:solidFill>
            </a:endParaRPr>
          </a:p>
        </p:txBody>
      </p:sp>
      <p:sp>
        <p:nvSpPr>
          <p:cNvPr id="5" name="Téglalap 4"/>
          <p:cNvSpPr/>
          <p:nvPr/>
        </p:nvSpPr>
        <p:spPr>
          <a:xfrm>
            <a:off x="6156176" y="793735"/>
            <a:ext cx="4752528" cy="3139321"/>
          </a:xfrm>
          <a:prstGeom prst="rect">
            <a:avLst/>
          </a:prstGeom>
        </p:spPr>
        <p:txBody>
          <a:bodyPr wrap="square">
            <a:spAutoFit/>
          </a:bodyPr>
          <a:lstStyle/>
          <a:p>
            <a:pPr marL="285750" indent="-285750" algn="just">
              <a:buFont typeface="Arial" panose="020B0604020202020204" pitchFamily="34" charset="0"/>
              <a:buChar char="•"/>
            </a:pPr>
            <a:r>
              <a:rPr lang="hu-HU" dirty="0" smtClean="0">
                <a:solidFill>
                  <a:srgbClr val="000066"/>
                </a:solidFill>
              </a:rPr>
              <a:t>Pannonhalmi érettségi</a:t>
            </a:r>
          </a:p>
          <a:p>
            <a:pPr marL="285750" indent="-285750" algn="just">
              <a:buFont typeface="Arial" panose="020B0604020202020204" pitchFamily="34" charset="0"/>
              <a:buChar char="•"/>
            </a:pPr>
            <a:r>
              <a:rPr lang="hu-HU" dirty="0" smtClean="0">
                <a:solidFill>
                  <a:srgbClr val="000066"/>
                </a:solidFill>
              </a:rPr>
              <a:t>BOTE ÁOK diploma</a:t>
            </a:r>
          </a:p>
          <a:p>
            <a:pPr marL="285750" indent="-285750" algn="just">
              <a:buFont typeface="Arial" panose="020B0604020202020204" pitchFamily="34" charset="0"/>
              <a:buChar char="•"/>
            </a:pPr>
            <a:r>
              <a:rPr lang="hu-HU" dirty="0" smtClean="0">
                <a:solidFill>
                  <a:srgbClr val="000066"/>
                </a:solidFill>
              </a:rPr>
              <a:t>Pszichiáter</a:t>
            </a:r>
          </a:p>
          <a:p>
            <a:pPr marL="285750" indent="-285750" algn="just">
              <a:buFont typeface="Arial" panose="020B0604020202020204" pitchFamily="34" charset="0"/>
              <a:buChar char="•"/>
            </a:pPr>
            <a:r>
              <a:rPr lang="hu-HU" dirty="0" smtClean="0">
                <a:solidFill>
                  <a:srgbClr val="000066"/>
                </a:solidFill>
              </a:rPr>
              <a:t>Neurológus</a:t>
            </a:r>
          </a:p>
          <a:p>
            <a:pPr marL="285750" indent="-285750" algn="just">
              <a:buFont typeface="Arial" panose="020B0604020202020204" pitchFamily="34" charset="0"/>
              <a:buChar char="•"/>
            </a:pPr>
            <a:r>
              <a:rPr lang="hu-HU" dirty="0" smtClean="0">
                <a:solidFill>
                  <a:srgbClr val="000066"/>
                </a:solidFill>
              </a:rPr>
              <a:t>Klinikai farmakológus</a:t>
            </a:r>
          </a:p>
          <a:p>
            <a:pPr marL="285750" indent="-285750" algn="just">
              <a:buFont typeface="Arial" panose="020B0604020202020204" pitchFamily="34" charset="0"/>
              <a:buChar char="•"/>
            </a:pPr>
            <a:r>
              <a:rPr lang="hu-HU" dirty="0" smtClean="0">
                <a:solidFill>
                  <a:srgbClr val="000066"/>
                </a:solidFill>
              </a:rPr>
              <a:t>Orvosi pszichológus</a:t>
            </a:r>
          </a:p>
          <a:p>
            <a:pPr marL="285750" indent="-285750" algn="just">
              <a:buFont typeface="Arial" panose="020B0604020202020204" pitchFamily="34" charset="0"/>
              <a:buChar char="•"/>
            </a:pPr>
            <a:r>
              <a:rPr lang="hu-HU" dirty="0" smtClean="0">
                <a:solidFill>
                  <a:srgbClr val="000066"/>
                </a:solidFill>
              </a:rPr>
              <a:t>Klinikai szakpszichológus</a:t>
            </a:r>
          </a:p>
          <a:p>
            <a:pPr marL="285750" indent="-285750" algn="just">
              <a:buFont typeface="Arial" panose="020B0604020202020204" pitchFamily="34" charset="0"/>
              <a:buChar char="•"/>
            </a:pPr>
            <a:r>
              <a:rPr lang="hu-HU" dirty="0" err="1" smtClean="0">
                <a:solidFill>
                  <a:srgbClr val="000066"/>
                </a:solidFill>
              </a:rPr>
              <a:t>Pszichoterápeuta</a:t>
            </a:r>
            <a:endParaRPr lang="hu-HU" dirty="0" smtClean="0">
              <a:solidFill>
                <a:srgbClr val="000066"/>
              </a:solidFill>
            </a:endParaRPr>
          </a:p>
          <a:p>
            <a:pPr marL="285750" indent="-285750" algn="just">
              <a:buFont typeface="Arial" panose="020B0604020202020204" pitchFamily="34" charset="0"/>
              <a:buChar char="•"/>
            </a:pPr>
            <a:r>
              <a:rPr lang="hu-HU" dirty="0" err="1" smtClean="0">
                <a:solidFill>
                  <a:srgbClr val="000066"/>
                </a:solidFill>
              </a:rPr>
              <a:t>Magatartásterápeuta</a:t>
            </a:r>
            <a:endParaRPr lang="hu-HU" dirty="0" smtClean="0">
              <a:solidFill>
                <a:srgbClr val="000066"/>
              </a:solidFill>
            </a:endParaRPr>
          </a:p>
          <a:p>
            <a:pPr marL="285750" indent="-285750" algn="just">
              <a:buFont typeface="Arial" panose="020B0604020202020204" pitchFamily="34" charset="0"/>
              <a:buChar char="•"/>
            </a:pPr>
            <a:r>
              <a:rPr lang="hu-HU" dirty="0" err="1" smtClean="0">
                <a:solidFill>
                  <a:srgbClr val="000066"/>
                </a:solidFill>
              </a:rPr>
              <a:t>Addiktológus</a:t>
            </a:r>
            <a:endParaRPr lang="hu-HU" dirty="0" smtClean="0">
              <a:solidFill>
                <a:srgbClr val="000066"/>
              </a:solidFill>
            </a:endParaRPr>
          </a:p>
          <a:p>
            <a:pPr marL="285750" indent="-285750" algn="just">
              <a:buFont typeface="Arial" panose="020B0604020202020204" pitchFamily="34" charset="0"/>
              <a:buChar char="•"/>
            </a:pPr>
            <a:r>
              <a:rPr lang="hu-HU" dirty="0" smtClean="0">
                <a:solidFill>
                  <a:srgbClr val="000066"/>
                </a:solidFill>
              </a:rPr>
              <a:t>Gerontológus</a:t>
            </a:r>
            <a:endParaRPr lang="hu-HU" dirty="0">
              <a:solidFill>
                <a:srgbClr val="000066"/>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11" y="692696"/>
            <a:ext cx="5777857" cy="3434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811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578" y="4609753"/>
            <a:ext cx="1152128" cy="152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20" y="350826"/>
            <a:ext cx="1146202" cy="152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5" descr="Képtalálat a következ&amp;odblac;re: „Dr. Tringer László könyv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138" y="367747"/>
            <a:ext cx="1133486" cy="150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5610" y="404664"/>
            <a:ext cx="1133486" cy="150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4835" y="2504795"/>
            <a:ext cx="1057645" cy="150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5605" y="404664"/>
            <a:ext cx="1164098" cy="154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320" y="2438264"/>
            <a:ext cx="1146202" cy="154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88213" y="2504795"/>
            <a:ext cx="1222836" cy="1500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8204" y="2504795"/>
            <a:ext cx="1053543" cy="1485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0898" y="2527640"/>
            <a:ext cx="1098054" cy="149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4048" y="402796"/>
            <a:ext cx="1134904" cy="151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3024" y="4609753"/>
            <a:ext cx="1144787" cy="152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9" name="Picture 1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66262" y="4623388"/>
            <a:ext cx="1144787" cy="152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0"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90707" y="4643101"/>
            <a:ext cx="1208539" cy="152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1"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6578" y="4609753"/>
            <a:ext cx="1182373" cy="152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2"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90801" y="4612477"/>
            <a:ext cx="1152128" cy="153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4"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4835" y="404665"/>
            <a:ext cx="1146061" cy="152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81409" y="2527640"/>
            <a:ext cx="970912" cy="1485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zövegdoboz 2"/>
          <p:cNvSpPr txBox="1"/>
          <p:nvPr/>
        </p:nvSpPr>
        <p:spPr>
          <a:xfrm>
            <a:off x="3707904" y="2060848"/>
            <a:ext cx="2216184" cy="369332"/>
          </a:xfrm>
          <a:prstGeom prst="rect">
            <a:avLst/>
          </a:prstGeom>
          <a:noFill/>
        </p:spPr>
        <p:txBody>
          <a:bodyPr wrap="none" rtlCol="0">
            <a:spAutoFit/>
          </a:bodyPr>
          <a:lstStyle/>
          <a:p>
            <a:r>
              <a:rPr lang="hu-HU" b="1" dirty="0" smtClean="0">
                <a:solidFill>
                  <a:srgbClr val="000066"/>
                </a:solidFill>
              </a:rPr>
              <a:t>Pof. Dr. </a:t>
            </a:r>
            <a:r>
              <a:rPr lang="hu-HU" b="1" dirty="0" err="1" smtClean="0">
                <a:solidFill>
                  <a:srgbClr val="000066"/>
                </a:solidFill>
              </a:rPr>
              <a:t>Tringer</a:t>
            </a:r>
            <a:r>
              <a:rPr lang="hu-HU" b="1" dirty="0" smtClean="0">
                <a:solidFill>
                  <a:srgbClr val="000066"/>
                </a:solidFill>
              </a:rPr>
              <a:t> László</a:t>
            </a:r>
            <a:endParaRPr lang="hu-HU" b="1" dirty="0">
              <a:solidFill>
                <a:srgbClr val="000066"/>
              </a:solidFill>
            </a:endParaRPr>
          </a:p>
        </p:txBody>
      </p:sp>
      <p:sp>
        <p:nvSpPr>
          <p:cNvPr id="4" name="Szövegdoboz 3"/>
          <p:cNvSpPr txBox="1"/>
          <p:nvPr/>
        </p:nvSpPr>
        <p:spPr>
          <a:xfrm>
            <a:off x="3721022" y="4149080"/>
            <a:ext cx="2504725" cy="369332"/>
          </a:xfrm>
          <a:prstGeom prst="rect">
            <a:avLst/>
          </a:prstGeom>
          <a:noFill/>
        </p:spPr>
        <p:txBody>
          <a:bodyPr wrap="none" rtlCol="0">
            <a:spAutoFit/>
          </a:bodyPr>
          <a:lstStyle/>
          <a:p>
            <a:r>
              <a:rPr lang="hu-HU" b="1" dirty="0" smtClean="0">
                <a:solidFill>
                  <a:srgbClr val="000066"/>
                </a:solidFill>
              </a:rPr>
              <a:t>Tankönyvei, szakkönyvei</a:t>
            </a:r>
            <a:endParaRPr lang="hu-HU" b="1" dirty="0">
              <a:solidFill>
                <a:srgbClr val="000066"/>
              </a:solidFill>
            </a:endParaRPr>
          </a:p>
        </p:txBody>
      </p:sp>
    </p:spTree>
    <p:extLst>
      <p:ext uri="{BB962C8B-B14F-4D97-AF65-F5344CB8AC3E}">
        <p14:creationId xmlns:p14="http://schemas.microsoft.com/office/powerpoint/2010/main" val="1648023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894" y="4941168"/>
            <a:ext cx="2766344" cy="1894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800655" y="2182212"/>
            <a:ext cx="7387793" cy="3046988"/>
          </a:xfrm>
          <a:prstGeom prst="rect">
            <a:avLst/>
          </a:prstGeom>
          <a:noFill/>
        </p:spPr>
        <p:txBody>
          <a:bodyPr wrap="none" rtlCol="0">
            <a:spAutoFit/>
          </a:bodyPr>
          <a:lstStyle/>
          <a:p>
            <a:pPr algn="ctr"/>
            <a:r>
              <a:rPr lang="hu-HU" sz="2400" dirty="0">
                <a:solidFill>
                  <a:srgbClr val="000066"/>
                </a:solidFill>
              </a:rPr>
              <a:t>A</a:t>
            </a:r>
            <a:r>
              <a:rPr lang="hu-HU" sz="2400" dirty="0" smtClean="0">
                <a:solidFill>
                  <a:srgbClr val="000066"/>
                </a:solidFill>
              </a:rPr>
              <a:t>ki hirtelen </a:t>
            </a:r>
            <a:r>
              <a:rPr lang="hu-HU" sz="2400" b="1" dirty="0" smtClean="0">
                <a:solidFill>
                  <a:srgbClr val="000066"/>
                </a:solidFill>
              </a:rPr>
              <a:t>szétesik</a:t>
            </a:r>
            <a:r>
              <a:rPr lang="hu-HU" sz="2400" dirty="0" smtClean="0">
                <a:solidFill>
                  <a:srgbClr val="000066"/>
                </a:solidFill>
              </a:rPr>
              <a:t> egyetemünkön vagy a nagy világban, </a:t>
            </a:r>
          </a:p>
          <a:p>
            <a:pPr algn="ctr"/>
            <a:r>
              <a:rPr lang="hu-HU" sz="2400" dirty="0">
                <a:solidFill>
                  <a:srgbClr val="000066"/>
                </a:solidFill>
              </a:rPr>
              <a:t>A</a:t>
            </a:r>
            <a:r>
              <a:rPr lang="hu-HU" sz="2400" dirty="0" smtClean="0">
                <a:solidFill>
                  <a:srgbClr val="000066"/>
                </a:solidFill>
              </a:rPr>
              <a:t>ki elveszti lelkesedését és a fonalat,</a:t>
            </a:r>
          </a:p>
          <a:p>
            <a:pPr algn="ctr"/>
            <a:r>
              <a:rPr lang="hu-HU" sz="2400" dirty="0">
                <a:solidFill>
                  <a:srgbClr val="000066"/>
                </a:solidFill>
              </a:rPr>
              <a:t>A</a:t>
            </a:r>
            <a:r>
              <a:rPr lang="hu-HU" sz="2400" dirty="0" smtClean="0">
                <a:solidFill>
                  <a:srgbClr val="000066"/>
                </a:solidFill>
              </a:rPr>
              <a:t>ki </a:t>
            </a:r>
            <a:r>
              <a:rPr lang="hu-HU" sz="2400" b="1" dirty="0" smtClean="0">
                <a:solidFill>
                  <a:srgbClr val="000066"/>
                </a:solidFill>
              </a:rPr>
              <a:t>meg akarja találni hitét</a:t>
            </a:r>
            <a:r>
              <a:rPr lang="hu-HU" sz="2400" dirty="0" smtClean="0">
                <a:solidFill>
                  <a:srgbClr val="000066"/>
                </a:solidFill>
              </a:rPr>
              <a:t>,</a:t>
            </a:r>
          </a:p>
          <a:p>
            <a:pPr algn="ctr"/>
            <a:r>
              <a:rPr lang="hu-HU" sz="2400" dirty="0" smtClean="0">
                <a:solidFill>
                  <a:srgbClr val="000066"/>
                </a:solidFill>
              </a:rPr>
              <a:t>Lelki békéjét, </a:t>
            </a:r>
          </a:p>
          <a:p>
            <a:pPr algn="ctr"/>
            <a:r>
              <a:rPr lang="hu-HU" sz="2400" dirty="0" smtClean="0">
                <a:solidFill>
                  <a:srgbClr val="000066"/>
                </a:solidFill>
              </a:rPr>
              <a:t>Vissza akarja nyerni energiáit, </a:t>
            </a:r>
          </a:p>
          <a:p>
            <a:pPr algn="ctr"/>
            <a:r>
              <a:rPr lang="hu-HU" sz="2400" dirty="0" smtClean="0">
                <a:solidFill>
                  <a:srgbClr val="000066"/>
                </a:solidFill>
              </a:rPr>
              <a:t>Lelkét és céljait,</a:t>
            </a:r>
          </a:p>
          <a:p>
            <a:pPr algn="ctr"/>
            <a:r>
              <a:rPr lang="hu-HU" sz="2400" dirty="0" smtClean="0">
                <a:solidFill>
                  <a:srgbClr val="000066"/>
                </a:solidFill>
              </a:rPr>
              <a:t>Annak első választása</a:t>
            </a:r>
          </a:p>
          <a:p>
            <a:pPr algn="ctr"/>
            <a:r>
              <a:rPr lang="hu-HU" sz="2400" dirty="0" smtClean="0">
                <a:solidFill>
                  <a:srgbClr val="000066"/>
                </a:solidFill>
              </a:rPr>
              <a:t>Csakis az </a:t>
            </a:r>
            <a:r>
              <a:rPr lang="hu-HU" sz="2400" b="1" dirty="0" smtClean="0">
                <a:solidFill>
                  <a:srgbClr val="000066"/>
                </a:solidFill>
              </a:rPr>
              <a:t>előadónk</a:t>
            </a:r>
            <a:r>
              <a:rPr lang="hu-HU" sz="2400" dirty="0" smtClean="0">
                <a:solidFill>
                  <a:srgbClr val="000066"/>
                </a:solidFill>
              </a:rPr>
              <a:t> lehet.</a:t>
            </a:r>
            <a:endParaRPr lang="en-US" sz="2400" dirty="0">
              <a:solidFill>
                <a:srgbClr val="000066"/>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564" y="148579"/>
            <a:ext cx="5398740" cy="205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568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475656" y="620688"/>
            <a:ext cx="6264696" cy="5601533"/>
          </a:xfrm>
          <a:prstGeom prst="rect">
            <a:avLst/>
          </a:prstGeom>
          <a:gradFill>
            <a:gsLst>
              <a:gs pos="99000">
                <a:srgbClr val="002060"/>
              </a:gs>
              <a:gs pos="0">
                <a:schemeClr val="accent1">
                  <a:shade val="67500"/>
                  <a:satMod val="115000"/>
                </a:schemeClr>
              </a:gs>
              <a:gs pos="0">
                <a:srgbClr val="0000CC"/>
              </a:gs>
            </a:gsLst>
            <a:lin ang="5400000" scaled="0"/>
          </a:gradFill>
        </p:spPr>
        <p:txBody>
          <a:bodyPr wrap="square">
            <a:spAutoFit/>
          </a:bodyPr>
          <a:lstStyle/>
          <a:p>
            <a:r>
              <a:rPr lang="hu-HU" sz="2200" b="1" dirty="0">
                <a:solidFill>
                  <a:srgbClr val="FFFF00"/>
                </a:solidFill>
                <a:ea typeface="Calibri"/>
              </a:rPr>
              <a:t> </a:t>
            </a:r>
            <a:r>
              <a:rPr lang="hu-HU" sz="2200" b="1" dirty="0" smtClean="0">
                <a:solidFill>
                  <a:srgbClr val="FFFF00"/>
                </a:solidFill>
                <a:ea typeface="Calibri"/>
              </a:rPr>
              <a:t>                       Kurzus </a:t>
            </a:r>
            <a:r>
              <a:rPr lang="hu-HU" sz="2200" b="1" dirty="0">
                <a:solidFill>
                  <a:srgbClr val="FFFF00"/>
                </a:solidFill>
                <a:ea typeface="Calibri"/>
              </a:rPr>
              <a:t>c</a:t>
            </a:r>
            <a:r>
              <a:rPr lang="hu-HU" sz="2200" b="1" dirty="0" smtClean="0">
                <a:solidFill>
                  <a:srgbClr val="FFFF00"/>
                </a:solidFill>
                <a:ea typeface="Calibri"/>
              </a:rPr>
              <a:t>élja</a:t>
            </a:r>
          </a:p>
          <a:p>
            <a:endParaRPr lang="hu-HU" b="1" dirty="0">
              <a:solidFill>
                <a:srgbClr val="FFFF00"/>
              </a:solidFill>
              <a:ea typeface="Calibri"/>
            </a:endParaRPr>
          </a:p>
          <a:p>
            <a:r>
              <a:rPr lang="hu-HU" b="1" dirty="0" smtClean="0">
                <a:solidFill>
                  <a:srgbClr val="FFFF00"/>
                </a:solidFill>
                <a:ea typeface="Calibri"/>
              </a:rPr>
              <a:t>-   Mindennapjaink kérdéseinek analízise</a:t>
            </a:r>
            <a:endParaRPr lang="hu-HU" dirty="0" smtClean="0">
              <a:solidFill>
                <a:srgbClr val="FFFF00"/>
              </a:solidFill>
              <a:ea typeface="Calibri"/>
            </a:endParaRPr>
          </a:p>
          <a:p>
            <a:pPr marL="285750" indent="-285750">
              <a:buFontTx/>
              <a:buChar char="-"/>
            </a:pPr>
            <a:r>
              <a:rPr lang="hu-HU" dirty="0" smtClean="0">
                <a:solidFill>
                  <a:srgbClr val="FFFF00"/>
                </a:solidFill>
                <a:ea typeface="Calibri"/>
              </a:rPr>
              <a:t>Interdiszciplináris megközelítés</a:t>
            </a:r>
          </a:p>
          <a:p>
            <a:pPr marL="285750" indent="-285750">
              <a:buFontTx/>
              <a:buChar char="-"/>
            </a:pPr>
            <a:r>
              <a:rPr lang="hu-HU" dirty="0" smtClean="0">
                <a:solidFill>
                  <a:srgbClr val="FFFF00"/>
                </a:solidFill>
                <a:ea typeface="Calibri"/>
              </a:rPr>
              <a:t>Széles látókör, jobb alkalmazkodási képesség</a:t>
            </a:r>
          </a:p>
          <a:p>
            <a:pPr marL="285750" indent="-285750">
              <a:buFontTx/>
              <a:buChar char="-"/>
            </a:pPr>
            <a:r>
              <a:rPr lang="hu-HU" dirty="0" smtClean="0">
                <a:solidFill>
                  <a:srgbClr val="FFFF00"/>
                </a:solidFill>
                <a:ea typeface="Calibri"/>
              </a:rPr>
              <a:t>Jobb empátiás készségüket, </a:t>
            </a:r>
          </a:p>
          <a:p>
            <a:pPr marL="285750" indent="-285750">
              <a:buFontTx/>
              <a:buChar char="-"/>
            </a:pPr>
            <a:r>
              <a:rPr lang="hu-HU" dirty="0" smtClean="0">
                <a:solidFill>
                  <a:srgbClr val="FFFF00"/>
                </a:solidFill>
                <a:ea typeface="Calibri"/>
              </a:rPr>
              <a:t>Szorosabb emberi kapcsolatok</a:t>
            </a:r>
          </a:p>
          <a:p>
            <a:pPr marL="285750" indent="-285750">
              <a:buFontTx/>
              <a:buChar char="-"/>
            </a:pPr>
            <a:r>
              <a:rPr lang="hu-HU" dirty="0" smtClean="0">
                <a:solidFill>
                  <a:srgbClr val="FFFF00"/>
                </a:solidFill>
                <a:ea typeface="Calibri"/>
              </a:rPr>
              <a:t>Fokozott eredményesség</a:t>
            </a:r>
          </a:p>
          <a:p>
            <a:pPr marL="285750" indent="-285750">
              <a:buFontTx/>
              <a:buChar char="-"/>
            </a:pPr>
            <a:endParaRPr lang="hu-HU" dirty="0">
              <a:solidFill>
                <a:srgbClr val="FFFF00"/>
              </a:solidFill>
            </a:endParaRPr>
          </a:p>
          <a:p>
            <a:r>
              <a:rPr lang="hu-HU" b="1" dirty="0" smtClean="0">
                <a:solidFill>
                  <a:srgbClr val="FFFF00"/>
                </a:solidFill>
              </a:rPr>
              <a:t>                                   </a:t>
            </a:r>
            <a:r>
              <a:rPr lang="hu-HU" sz="2200" b="1" dirty="0" smtClean="0">
                <a:solidFill>
                  <a:srgbClr val="FFFF00"/>
                </a:solidFill>
              </a:rPr>
              <a:t>Története</a:t>
            </a:r>
          </a:p>
          <a:p>
            <a:endParaRPr lang="hu-HU" b="1" dirty="0">
              <a:solidFill>
                <a:srgbClr val="FFFF00"/>
              </a:solidFill>
            </a:endParaRPr>
          </a:p>
          <a:p>
            <a:pPr marL="285750" indent="-285750">
              <a:buFontTx/>
              <a:buChar char="-"/>
            </a:pPr>
            <a:r>
              <a:rPr lang="hu-HU" dirty="0" smtClean="0">
                <a:solidFill>
                  <a:srgbClr val="FFFF00"/>
                </a:solidFill>
              </a:rPr>
              <a:t>Alkotás, Színek, Hangok, Művészet, Zeneterápia, Írás, Olvasás, </a:t>
            </a:r>
            <a:r>
              <a:rPr lang="hu-HU" dirty="0" err="1" smtClean="0">
                <a:solidFill>
                  <a:srgbClr val="FFFF00"/>
                </a:solidFill>
              </a:rPr>
              <a:t>Neuroesztétika</a:t>
            </a:r>
            <a:r>
              <a:rPr lang="hu-HU" dirty="0" smtClean="0">
                <a:solidFill>
                  <a:srgbClr val="FFFF00"/>
                </a:solidFill>
              </a:rPr>
              <a:t>, stb.</a:t>
            </a:r>
          </a:p>
          <a:p>
            <a:pPr marL="285750" indent="-285750">
              <a:buFontTx/>
              <a:buChar char="-"/>
            </a:pPr>
            <a:r>
              <a:rPr lang="hu-HU" dirty="0" smtClean="0">
                <a:solidFill>
                  <a:srgbClr val="FFFF00"/>
                </a:solidFill>
              </a:rPr>
              <a:t>Lelkes oktatók, Csépe Valéria, König Frigyes, Palkovics Miklós, </a:t>
            </a:r>
          </a:p>
          <a:p>
            <a:pPr marL="285750" indent="-285750">
              <a:buFontTx/>
              <a:buChar char="-"/>
            </a:pPr>
            <a:r>
              <a:rPr lang="hu-HU" dirty="0" smtClean="0">
                <a:solidFill>
                  <a:srgbClr val="FFFF00"/>
                </a:solidFill>
              </a:rPr>
              <a:t>Lelkes hallgatók, több, mint 300 fő</a:t>
            </a:r>
          </a:p>
          <a:p>
            <a:pPr marL="285750" indent="-285750">
              <a:buFontTx/>
              <a:buChar char="-"/>
            </a:pPr>
            <a:endParaRPr lang="hu-HU" dirty="0">
              <a:solidFill>
                <a:srgbClr val="FFFF00"/>
              </a:solidFill>
            </a:endParaRPr>
          </a:p>
          <a:p>
            <a:r>
              <a:rPr lang="hu-HU" sz="1600" dirty="0" smtClean="0">
                <a:solidFill>
                  <a:srgbClr val="00FF00"/>
                </a:solidFill>
              </a:rPr>
              <a:t>                                           </a:t>
            </a:r>
            <a:r>
              <a:rPr lang="hu-HU" sz="1600" b="1" dirty="0" smtClean="0">
                <a:solidFill>
                  <a:srgbClr val="00FF00"/>
                </a:solidFill>
              </a:rPr>
              <a:t>Megjegyzés</a:t>
            </a:r>
            <a:endParaRPr lang="hu-HU" dirty="0">
              <a:solidFill>
                <a:srgbClr val="FFFF00"/>
              </a:solidFill>
            </a:endParaRPr>
          </a:p>
          <a:p>
            <a:pPr algn="ctr"/>
            <a:r>
              <a:rPr lang="hu-HU" sz="1400" dirty="0" smtClean="0">
                <a:solidFill>
                  <a:srgbClr val="00FF00"/>
                </a:solidFill>
              </a:rPr>
              <a:t>Erre a tanfolyamra az érdeklődőket várjuk és nem a kredit pont vadászokat!</a:t>
            </a:r>
          </a:p>
          <a:p>
            <a:pPr algn="ctr"/>
            <a:r>
              <a:rPr lang="hu-HU" sz="1400" dirty="0" smtClean="0">
                <a:solidFill>
                  <a:srgbClr val="00FF00"/>
                </a:solidFill>
              </a:rPr>
              <a:t>A tanfolyam szellemiségével ütközik mindenfajta tisztességtelen viselkedés!</a:t>
            </a:r>
            <a:endParaRPr lang="hu-HU" sz="1400" dirty="0">
              <a:solidFill>
                <a:srgbClr val="FFFF00"/>
              </a:solidFill>
            </a:endParaRPr>
          </a:p>
        </p:txBody>
      </p:sp>
    </p:spTree>
    <p:extLst>
      <p:ext uri="{BB962C8B-B14F-4D97-AF65-F5344CB8AC3E}">
        <p14:creationId xmlns:p14="http://schemas.microsoft.com/office/powerpoint/2010/main" val="346657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539552" y="3381960"/>
            <a:ext cx="7992888" cy="1631216"/>
          </a:xfrm>
          <a:prstGeom prst="rect">
            <a:avLst/>
          </a:prstGeom>
        </p:spPr>
        <p:txBody>
          <a:bodyPr wrap="square">
            <a:spAutoFit/>
          </a:bodyPr>
          <a:lstStyle/>
          <a:p>
            <a:r>
              <a:rPr lang="hu-HU" sz="2000" dirty="0" smtClean="0">
                <a:solidFill>
                  <a:srgbClr val="000066"/>
                </a:solidFill>
              </a:rPr>
              <a:t>„A tudós ismertetőjele, hogy bizonyítékok hatására hajlandó megváltoztatni a nézeteit. Erre egyetlen politikus vagy hivatalnok sem képes.”</a:t>
            </a:r>
          </a:p>
          <a:p>
            <a:endParaRPr lang="hu-HU" sz="2000" dirty="0" smtClean="0">
              <a:solidFill>
                <a:srgbClr val="000066"/>
              </a:solidFill>
            </a:endParaRPr>
          </a:p>
          <a:p>
            <a:r>
              <a:rPr lang="hu-HU" sz="2000" b="1" dirty="0" smtClean="0">
                <a:solidFill>
                  <a:srgbClr val="000066"/>
                </a:solidFill>
              </a:rPr>
              <a:t>Sydney Brenner</a:t>
            </a:r>
            <a:r>
              <a:rPr lang="hu-HU" sz="2000" dirty="0" smtClean="0">
                <a:solidFill>
                  <a:srgbClr val="000066"/>
                </a:solidFill>
              </a:rPr>
              <a:t>, Nobel-díjas dél-afrikai </a:t>
            </a:r>
            <a:r>
              <a:rPr lang="hu-HU" sz="2000" dirty="0">
                <a:solidFill>
                  <a:srgbClr val="000066"/>
                </a:solidFill>
              </a:rPr>
              <a:t>biológus, genetikus, </a:t>
            </a:r>
            <a:r>
              <a:rPr lang="hu-HU" sz="2000" dirty="0" smtClean="0">
                <a:solidFill>
                  <a:srgbClr val="000066"/>
                </a:solidFill>
              </a:rPr>
              <a:t>1927-</a:t>
            </a:r>
            <a:endParaRPr lang="hu-HU" sz="2000" dirty="0">
              <a:solidFill>
                <a:srgbClr val="000066"/>
              </a:solidFill>
            </a:endParaRPr>
          </a:p>
          <a:p>
            <a:endParaRPr lang="hu-HU" sz="2000" dirty="0" smtClean="0">
              <a:solidFill>
                <a:srgbClr val="000066"/>
              </a:solidFill>
            </a:endParaRPr>
          </a:p>
        </p:txBody>
      </p:sp>
      <p:sp>
        <p:nvSpPr>
          <p:cNvPr id="6" name="Téglalap 5"/>
          <p:cNvSpPr/>
          <p:nvPr/>
        </p:nvSpPr>
        <p:spPr>
          <a:xfrm>
            <a:off x="455857" y="764704"/>
            <a:ext cx="8496944" cy="2862322"/>
          </a:xfrm>
          <a:prstGeom prst="rect">
            <a:avLst/>
          </a:prstGeom>
        </p:spPr>
        <p:txBody>
          <a:bodyPr wrap="square">
            <a:spAutoFit/>
          </a:bodyPr>
          <a:lstStyle/>
          <a:p>
            <a:r>
              <a:rPr lang="hu-HU" sz="2000" dirty="0" smtClean="0">
                <a:solidFill>
                  <a:srgbClr val="000066"/>
                </a:solidFill>
              </a:rPr>
              <a:t>„Ha az ember egyszer már átélte, hogy okos és kedves tudósok mekkora kétségbeeséssel állnak ellen gondolkodásmódjuk megváltoztatásának, csak csodálkozhat azon, hogy tudományos forradalmak egyáltalán lehetségesek voltak.”</a:t>
            </a:r>
          </a:p>
          <a:p>
            <a:endParaRPr lang="hu-HU" sz="2000" dirty="0" smtClean="0">
              <a:solidFill>
                <a:srgbClr val="000066"/>
              </a:solidFill>
            </a:endParaRPr>
          </a:p>
          <a:p>
            <a:r>
              <a:rPr lang="hu-HU" sz="2000" b="1" dirty="0" smtClean="0">
                <a:solidFill>
                  <a:srgbClr val="000066"/>
                </a:solidFill>
              </a:rPr>
              <a:t>Werner Heisenberg</a:t>
            </a:r>
            <a:r>
              <a:rPr lang="hu-HU" sz="2000" dirty="0" smtClean="0">
                <a:solidFill>
                  <a:srgbClr val="000066"/>
                </a:solidFill>
              </a:rPr>
              <a:t>, Nobel-díjas </a:t>
            </a:r>
            <a:r>
              <a:rPr lang="hu-HU" sz="2000" dirty="0">
                <a:solidFill>
                  <a:srgbClr val="000066"/>
                </a:solidFill>
              </a:rPr>
              <a:t>német fizikus, a kvantummechanika egyik megalapítója, </a:t>
            </a:r>
            <a:r>
              <a:rPr lang="hu-HU" sz="2000" dirty="0" smtClean="0">
                <a:solidFill>
                  <a:srgbClr val="000066"/>
                </a:solidFill>
              </a:rPr>
              <a:t>1901-1976</a:t>
            </a:r>
          </a:p>
          <a:p>
            <a:endParaRPr lang="hu-HU" sz="2000" dirty="0"/>
          </a:p>
          <a:p>
            <a:endParaRPr lang="hu-HU" sz="2000" dirty="0" smtClean="0">
              <a:solidFill>
                <a:prstClr val="black"/>
              </a:solidFill>
            </a:endParaRPr>
          </a:p>
        </p:txBody>
      </p:sp>
    </p:spTree>
    <p:extLst>
      <p:ext uri="{BB962C8B-B14F-4D97-AF65-F5344CB8AC3E}">
        <p14:creationId xmlns:p14="http://schemas.microsoft.com/office/powerpoint/2010/main" val="373680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éptalálat a következ&amp;odblac;re: „Varga Imre professzor szob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116" y="835322"/>
            <a:ext cx="4786979" cy="5172371"/>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3407658" y="323364"/>
            <a:ext cx="2172454" cy="369332"/>
          </a:xfrm>
          <a:prstGeom prst="rect">
            <a:avLst/>
          </a:prstGeom>
          <a:noFill/>
        </p:spPr>
        <p:txBody>
          <a:bodyPr wrap="none" rtlCol="0">
            <a:spAutoFit/>
          </a:bodyPr>
          <a:lstStyle/>
          <a:p>
            <a:r>
              <a:rPr lang="hu-HU" b="1" dirty="0" smtClean="0">
                <a:solidFill>
                  <a:srgbClr val="000066"/>
                </a:solidFill>
              </a:rPr>
              <a:t>Varga Imre szobra</a:t>
            </a:r>
            <a:endParaRPr lang="en-US" b="1" dirty="0">
              <a:solidFill>
                <a:srgbClr val="000066"/>
              </a:solidFill>
            </a:endParaRPr>
          </a:p>
        </p:txBody>
      </p:sp>
      <p:sp>
        <p:nvSpPr>
          <p:cNvPr id="5" name="Szövegdoboz 4"/>
          <p:cNvSpPr txBox="1"/>
          <p:nvPr/>
        </p:nvSpPr>
        <p:spPr>
          <a:xfrm>
            <a:off x="3563888" y="6156012"/>
            <a:ext cx="1877437" cy="369332"/>
          </a:xfrm>
          <a:prstGeom prst="rect">
            <a:avLst/>
          </a:prstGeom>
          <a:noFill/>
        </p:spPr>
        <p:txBody>
          <a:bodyPr wrap="none" rtlCol="0">
            <a:spAutoFit/>
          </a:bodyPr>
          <a:lstStyle/>
          <a:p>
            <a:r>
              <a:rPr lang="hu-HU" dirty="0" smtClean="0">
                <a:solidFill>
                  <a:srgbClr val="000066"/>
                </a:solidFill>
              </a:rPr>
              <a:t>Mi lehet a címe?</a:t>
            </a:r>
            <a:endParaRPr lang="en-US" dirty="0">
              <a:solidFill>
                <a:srgbClr val="000066"/>
              </a:solidFill>
            </a:endParaRPr>
          </a:p>
        </p:txBody>
      </p:sp>
    </p:spTree>
    <p:extLst>
      <p:ext uri="{BB962C8B-B14F-4D97-AF65-F5344CB8AC3E}">
        <p14:creationId xmlns:p14="http://schemas.microsoft.com/office/powerpoint/2010/main" val="85465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83568" y="1340768"/>
            <a:ext cx="7560840" cy="2215991"/>
          </a:xfrm>
          <a:prstGeom prst="rect">
            <a:avLst/>
          </a:prstGeom>
        </p:spPr>
        <p:txBody>
          <a:bodyPr wrap="square">
            <a:spAutoFit/>
          </a:bodyPr>
          <a:lstStyle/>
          <a:p>
            <a:pPr algn="ctr"/>
            <a:r>
              <a:rPr lang="hu-HU" sz="2400" dirty="0" smtClean="0">
                <a:solidFill>
                  <a:srgbClr val="000066"/>
                </a:solidFill>
              </a:rPr>
              <a:t>„</a:t>
            </a:r>
            <a:r>
              <a:rPr lang="hu-HU" sz="2400" b="1" dirty="0" smtClean="0">
                <a:solidFill>
                  <a:srgbClr val="000066"/>
                </a:solidFill>
              </a:rPr>
              <a:t>Tudósok </a:t>
            </a:r>
            <a:r>
              <a:rPr lang="hu-HU" sz="2400" b="1" dirty="0">
                <a:solidFill>
                  <a:srgbClr val="000066"/>
                </a:solidFill>
              </a:rPr>
              <a:t>nélkül nincs jövő</a:t>
            </a:r>
            <a:r>
              <a:rPr lang="hu-HU" sz="2400" dirty="0" smtClean="0">
                <a:solidFill>
                  <a:srgbClr val="000066"/>
                </a:solidFill>
              </a:rPr>
              <a:t>.”</a:t>
            </a:r>
          </a:p>
          <a:p>
            <a:pPr algn="ctr"/>
            <a:endParaRPr lang="hu-HU" sz="2400" dirty="0">
              <a:solidFill>
                <a:srgbClr val="000066"/>
              </a:solidFill>
            </a:endParaRPr>
          </a:p>
          <a:p>
            <a:pPr algn="ctr"/>
            <a:r>
              <a:rPr lang="hu-HU" dirty="0" err="1">
                <a:solidFill>
                  <a:srgbClr val="000066"/>
                </a:solidFill>
              </a:rPr>
              <a:t>Michio</a:t>
            </a:r>
            <a:r>
              <a:rPr lang="hu-HU" dirty="0">
                <a:solidFill>
                  <a:srgbClr val="000066"/>
                </a:solidFill>
              </a:rPr>
              <a:t> </a:t>
            </a:r>
            <a:r>
              <a:rPr lang="hu-HU" dirty="0" err="1" smtClean="0">
                <a:solidFill>
                  <a:srgbClr val="000066"/>
                </a:solidFill>
              </a:rPr>
              <a:t>Kaku</a:t>
            </a:r>
            <a:r>
              <a:rPr lang="hu-HU" dirty="0" smtClean="0">
                <a:solidFill>
                  <a:srgbClr val="000066"/>
                </a:solidFill>
              </a:rPr>
              <a:t>, </a:t>
            </a:r>
          </a:p>
          <a:p>
            <a:pPr algn="ctr"/>
            <a:r>
              <a:rPr lang="hu-HU" dirty="0" smtClean="0">
                <a:solidFill>
                  <a:srgbClr val="000066"/>
                </a:solidFill>
              </a:rPr>
              <a:t>amerikai </a:t>
            </a:r>
            <a:r>
              <a:rPr lang="hu-HU" dirty="0">
                <a:solidFill>
                  <a:srgbClr val="000066"/>
                </a:solidFill>
              </a:rPr>
              <a:t>fizikus, </a:t>
            </a:r>
            <a:endParaRPr lang="hu-HU" dirty="0" smtClean="0">
              <a:solidFill>
                <a:srgbClr val="000066"/>
              </a:solidFill>
            </a:endParaRPr>
          </a:p>
          <a:p>
            <a:pPr algn="ctr"/>
            <a:r>
              <a:rPr lang="hu-HU" dirty="0" smtClean="0">
                <a:solidFill>
                  <a:srgbClr val="000066"/>
                </a:solidFill>
              </a:rPr>
              <a:t>a </a:t>
            </a:r>
            <a:r>
              <a:rPr lang="hu-HU" dirty="0">
                <a:solidFill>
                  <a:srgbClr val="000066"/>
                </a:solidFill>
              </a:rPr>
              <a:t>New York-i City College elméleti fizika professzora, </a:t>
            </a:r>
            <a:endParaRPr lang="hu-HU" dirty="0" smtClean="0">
              <a:solidFill>
                <a:srgbClr val="000066"/>
              </a:solidFill>
            </a:endParaRPr>
          </a:p>
          <a:p>
            <a:pPr algn="ctr"/>
            <a:r>
              <a:rPr lang="hu-HU" dirty="0" smtClean="0">
                <a:solidFill>
                  <a:srgbClr val="000066"/>
                </a:solidFill>
              </a:rPr>
              <a:t>a </a:t>
            </a:r>
            <a:r>
              <a:rPr lang="hu-HU" dirty="0">
                <a:solidFill>
                  <a:srgbClr val="000066"/>
                </a:solidFill>
              </a:rPr>
              <a:t>húr-térelmélet egyik megalkotója, </a:t>
            </a:r>
            <a:endParaRPr lang="hu-HU" dirty="0" smtClean="0">
              <a:solidFill>
                <a:srgbClr val="000066"/>
              </a:solidFill>
            </a:endParaRPr>
          </a:p>
          <a:p>
            <a:pPr algn="ctr"/>
            <a:r>
              <a:rPr lang="hu-HU" dirty="0">
                <a:solidFill>
                  <a:srgbClr val="000066"/>
                </a:solidFill>
              </a:rPr>
              <a:t>1</a:t>
            </a:r>
            <a:r>
              <a:rPr lang="hu-HU" dirty="0" smtClean="0">
                <a:solidFill>
                  <a:srgbClr val="000066"/>
                </a:solidFill>
              </a:rPr>
              <a:t>947-</a:t>
            </a:r>
            <a:endParaRPr lang="hu-HU" dirty="0">
              <a:solidFill>
                <a:srgbClr val="000066"/>
              </a:solidFill>
            </a:endParaRPr>
          </a:p>
        </p:txBody>
      </p:sp>
    </p:spTree>
    <p:extLst>
      <p:ext uri="{BB962C8B-B14F-4D97-AF65-F5344CB8AC3E}">
        <p14:creationId xmlns:p14="http://schemas.microsoft.com/office/powerpoint/2010/main" val="2596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23850" y="1042161"/>
            <a:ext cx="8459788" cy="4992136"/>
          </a:xfrm>
          <a:prstGeom prst="rect">
            <a:avLst/>
          </a:prstGeom>
          <a:gradFill rotWithShape="1">
            <a:gsLst>
              <a:gs pos="0">
                <a:srgbClr val="070158"/>
              </a:gs>
              <a:gs pos="100000">
                <a:srgbClr val="1003B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bg1"/>
                </a:solidFill>
                <a:latin typeface="Arial" charset="0"/>
              </a:defRPr>
            </a:lvl1pPr>
            <a:lvl2pPr marL="742950" indent="-285750">
              <a:spcBef>
                <a:spcPct val="20000"/>
              </a:spcBef>
              <a:buChar char="–"/>
              <a:defRPr sz="2800" b="1">
                <a:solidFill>
                  <a:schemeClr val="bg1"/>
                </a:solidFill>
                <a:latin typeface="Arial" charset="0"/>
              </a:defRPr>
            </a:lvl2pPr>
            <a:lvl3pPr marL="1143000" indent="-228600">
              <a:spcBef>
                <a:spcPct val="20000"/>
              </a:spcBef>
              <a:buChar char="•"/>
              <a:defRPr sz="2400" b="1">
                <a:solidFill>
                  <a:schemeClr val="bg1"/>
                </a:solidFill>
                <a:latin typeface="Arial" charset="0"/>
              </a:defRPr>
            </a:lvl3pPr>
            <a:lvl4pPr marL="1600200" indent="-228600">
              <a:spcBef>
                <a:spcPct val="20000"/>
              </a:spcBef>
              <a:buChar char="–"/>
              <a:defRPr sz="2000" b="1">
                <a:solidFill>
                  <a:schemeClr val="bg1"/>
                </a:solidFill>
                <a:latin typeface="Arial" charset="0"/>
              </a:defRPr>
            </a:lvl4pPr>
            <a:lvl5pPr marL="2057400" indent="-22860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eaLnBrk="0" fontAlgn="base" hangingPunct="0">
              <a:lnSpc>
                <a:spcPct val="120000"/>
              </a:lnSpc>
              <a:spcBef>
                <a:spcPct val="0"/>
              </a:spcBef>
              <a:spcAft>
                <a:spcPct val="0"/>
              </a:spcAft>
              <a:buFontTx/>
              <a:buNone/>
            </a:pPr>
            <a:r>
              <a:rPr lang="en-GB" altLang="hu-HU" dirty="0" smtClean="0">
                <a:solidFill>
                  <a:srgbClr val="FFFF99"/>
                </a:solidFill>
              </a:rPr>
              <a:t>   </a:t>
            </a:r>
            <a:r>
              <a:rPr lang="en-GB" altLang="hu-HU" sz="2400" dirty="0" smtClean="0">
                <a:solidFill>
                  <a:srgbClr val="FFFFFF"/>
                </a:solidFill>
              </a:rPr>
              <a:t> </a:t>
            </a:r>
            <a:r>
              <a:rPr lang="en-GB" altLang="hu-HU" sz="2800" dirty="0" smtClean="0">
                <a:solidFill>
                  <a:srgbClr val="00FF00"/>
                </a:solidFill>
              </a:rPr>
              <a:t>Paracelsus</a:t>
            </a:r>
            <a:r>
              <a:rPr lang="hu-HU" altLang="hu-HU" sz="2800" dirty="0" smtClean="0">
                <a:solidFill>
                  <a:srgbClr val="00FF00"/>
                </a:solidFill>
              </a:rPr>
              <a:t>:</a:t>
            </a:r>
            <a:endParaRPr lang="hu-HU" altLang="hu-HU" sz="2800" dirty="0">
              <a:solidFill>
                <a:srgbClr val="00FF00"/>
              </a:solidFill>
            </a:endParaRPr>
          </a:p>
          <a:p>
            <a:pPr eaLnBrk="0" fontAlgn="base" hangingPunct="0">
              <a:lnSpc>
                <a:spcPct val="120000"/>
              </a:lnSpc>
              <a:spcBef>
                <a:spcPct val="0"/>
              </a:spcBef>
              <a:spcAft>
                <a:spcPct val="0"/>
              </a:spcAft>
              <a:buFontTx/>
              <a:buNone/>
            </a:pPr>
            <a:r>
              <a:rPr lang="hu-HU" altLang="hu-HU" sz="2800" dirty="0" smtClean="0">
                <a:solidFill>
                  <a:srgbClr val="00FF00"/>
                </a:solidFill>
              </a:rPr>
              <a:t>     </a:t>
            </a:r>
            <a:r>
              <a:rPr lang="en-GB" altLang="hu-HU" sz="2800" dirty="0" smtClean="0">
                <a:solidFill>
                  <a:srgbClr val="FFFFFF"/>
                </a:solidFill>
              </a:rPr>
              <a:t> (</a:t>
            </a:r>
            <a:r>
              <a:rPr lang="en-GB" altLang="hu-HU" sz="2800" dirty="0" err="1" smtClean="0">
                <a:solidFill>
                  <a:srgbClr val="FFFFFF"/>
                </a:solidFill>
              </a:rPr>
              <a:t>Philippus</a:t>
            </a:r>
            <a:r>
              <a:rPr lang="en-GB" altLang="hu-HU" sz="2800" dirty="0" smtClean="0">
                <a:solidFill>
                  <a:srgbClr val="FFFFFF"/>
                </a:solidFill>
              </a:rPr>
              <a:t> Aurelius </a:t>
            </a:r>
            <a:r>
              <a:rPr lang="en-GB" altLang="hu-HU" sz="2800" dirty="0" err="1" smtClean="0">
                <a:solidFill>
                  <a:srgbClr val="FFFFFF"/>
                </a:solidFill>
              </a:rPr>
              <a:t>Theophastus</a:t>
            </a:r>
            <a:r>
              <a:rPr lang="en-GB" altLang="hu-HU" sz="2800" dirty="0" smtClean="0">
                <a:solidFill>
                  <a:srgbClr val="FFFFFF"/>
                </a:solidFill>
              </a:rPr>
              <a:t> </a:t>
            </a:r>
          </a:p>
          <a:p>
            <a:pPr eaLnBrk="0" fontAlgn="base" hangingPunct="0">
              <a:spcBef>
                <a:spcPct val="0"/>
              </a:spcBef>
              <a:spcAft>
                <a:spcPct val="0"/>
              </a:spcAft>
              <a:buFontTx/>
              <a:buNone/>
            </a:pPr>
            <a:r>
              <a:rPr lang="en-GB" altLang="hu-HU" sz="2800" dirty="0" smtClean="0">
                <a:solidFill>
                  <a:srgbClr val="FFFFFF"/>
                </a:solidFill>
              </a:rPr>
              <a:t>       </a:t>
            </a:r>
            <a:r>
              <a:rPr lang="en-GB" altLang="hu-HU" sz="2800" dirty="0" err="1" smtClean="0">
                <a:solidFill>
                  <a:srgbClr val="FFFFFF"/>
                </a:solidFill>
              </a:rPr>
              <a:t>Bombastus</a:t>
            </a:r>
            <a:r>
              <a:rPr lang="en-GB" altLang="hu-HU" sz="2800" dirty="0" smtClean="0">
                <a:solidFill>
                  <a:srgbClr val="FFFFFF"/>
                </a:solidFill>
              </a:rPr>
              <a:t> von </a:t>
            </a:r>
            <a:r>
              <a:rPr lang="en-GB" altLang="hu-HU" sz="2800" dirty="0" err="1" smtClean="0">
                <a:solidFill>
                  <a:srgbClr val="FFFFFF"/>
                </a:solidFill>
              </a:rPr>
              <a:t>Hohenhain</a:t>
            </a:r>
            <a:r>
              <a:rPr lang="en-GB" altLang="hu-HU" sz="2800" dirty="0" smtClean="0">
                <a:solidFill>
                  <a:srgbClr val="FFFFFF"/>
                </a:solidFill>
              </a:rPr>
              <a:t>; 1493-1541)</a:t>
            </a:r>
          </a:p>
          <a:p>
            <a:pPr eaLnBrk="0" fontAlgn="base" hangingPunct="0">
              <a:lnSpc>
                <a:spcPct val="220000"/>
              </a:lnSpc>
              <a:spcBef>
                <a:spcPct val="0"/>
              </a:spcBef>
              <a:spcAft>
                <a:spcPct val="0"/>
              </a:spcAft>
              <a:buFontTx/>
              <a:buNone/>
            </a:pPr>
            <a:r>
              <a:rPr lang="hu-HU" altLang="hu-HU" sz="2800" dirty="0">
                <a:solidFill>
                  <a:srgbClr val="FFFFFF"/>
                </a:solidFill>
              </a:rPr>
              <a:t> </a:t>
            </a:r>
            <a:r>
              <a:rPr lang="hu-HU" altLang="hu-HU" sz="2800" dirty="0" smtClean="0">
                <a:solidFill>
                  <a:srgbClr val="FFFFFF"/>
                </a:solidFill>
              </a:rPr>
              <a:t>    </a:t>
            </a:r>
            <a:r>
              <a:rPr lang="en-GB" altLang="hu-HU" sz="2800" dirty="0" smtClean="0">
                <a:solidFill>
                  <a:srgbClr val="00FF00"/>
                </a:solidFill>
              </a:rPr>
              <a:t>”</a:t>
            </a:r>
            <a:r>
              <a:rPr lang="en-GB" altLang="hu-HU" sz="2800" dirty="0" err="1" smtClean="0">
                <a:solidFill>
                  <a:srgbClr val="00FF00"/>
                </a:solidFill>
              </a:rPr>
              <a:t>Weingeist</a:t>
            </a:r>
            <a:r>
              <a:rPr lang="en-GB" altLang="hu-HU" sz="2800" dirty="0" smtClean="0">
                <a:solidFill>
                  <a:srgbClr val="00FF00"/>
                </a:solidFill>
              </a:rPr>
              <a:t>” (</a:t>
            </a:r>
            <a:r>
              <a:rPr lang="en-GB" altLang="hu-HU" sz="2800" dirty="0" err="1" smtClean="0">
                <a:solidFill>
                  <a:srgbClr val="00FF00"/>
                </a:solidFill>
              </a:rPr>
              <a:t>Spiritus</a:t>
            </a:r>
            <a:r>
              <a:rPr lang="en-GB" altLang="hu-HU" sz="2800" dirty="0" smtClean="0">
                <a:solidFill>
                  <a:srgbClr val="00FF00"/>
                </a:solidFill>
              </a:rPr>
              <a:t>)</a:t>
            </a:r>
            <a:r>
              <a:rPr lang="en-GB" altLang="hu-HU" sz="2800" dirty="0" smtClean="0">
                <a:solidFill>
                  <a:srgbClr val="FFFFFF"/>
                </a:solidFill>
              </a:rPr>
              <a:t> </a:t>
            </a:r>
          </a:p>
          <a:p>
            <a:pPr eaLnBrk="0" fontAlgn="base" hangingPunct="0">
              <a:spcBef>
                <a:spcPct val="0"/>
              </a:spcBef>
              <a:spcAft>
                <a:spcPct val="0"/>
              </a:spcAft>
              <a:buFontTx/>
              <a:buNone/>
            </a:pPr>
            <a:r>
              <a:rPr lang="hu-HU" altLang="hu-HU" sz="2800" dirty="0">
                <a:solidFill>
                  <a:srgbClr val="FFFFFF"/>
                </a:solidFill>
              </a:rPr>
              <a:t> </a:t>
            </a:r>
            <a:r>
              <a:rPr lang="hu-HU" altLang="hu-HU" sz="2800" dirty="0" smtClean="0">
                <a:solidFill>
                  <a:srgbClr val="FFFFFF"/>
                </a:solidFill>
              </a:rPr>
              <a:t>       a bor </a:t>
            </a:r>
            <a:r>
              <a:rPr lang="en-GB" altLang="hu-HU" sz="2800" dirty="0" smtClean="0">
                <a:solidFill>
                  <a:srgbClr val="FFFFFF"/>
                </a:solidFill>
              </a:rPr>
              <a:t>a</a:t>
            </a:r>
            <a:r>
              <a:rPr lang="hu-HU" altLang="hu-HU" sz="2800" dirty="0" err="1" smtClean="0">
                <a:solidFill>
                  <a:srgbClr val="FFFFFF"/>
                </a:solidFill>
              </a:rPr>
              <a:t>ktív</a:t>
            </a:r>
            <a:r>
              <a:rPr lang="hu-HU" altLang="hu-HU" sz="2800" dirty="0" smtClean="0">
                <a:solidFill>
                  <a:srgbClr val="FFFFFF"/>
                </a:solidFill>
              </a:rPr>
              <a:t> összetevője</a:t>
            </a:r>
            <a:r>
              <a:rPr lang="en-GB" altLang="hu-HU" sz="2800" dirty="0" smtClean="0">
                <a:solidFill>
                  <a:srgbClr val="FFFFFF"/>
                </a:solidFill>
              </a:rPr>
              <a:t> (= al</a:t>
            </a:r>
            <a:r>
              <a:rPr lang="hu-HU" altLang="hu-HU" sz="2800" dirty="0" smtClean="0">
                <a:solidFill>
                  <a:srgbClr val="FFFFFF"/>
                </a:solidFill>
              </a:rPr>
              <a:t>k</a:t>
            </a:r>
            <a:r>
              <a:rPr lang="en-GB" altLang="hu-HU" sz="2800" dirty="0" err="1" smtClean="0">
                <a:solidFill>
                  <a:srgbClr val="FFFFFF"/>
                </a:solidFill>
              </a:rPr>
              <a:t>ohol</a:t>
            </a:r>
            <a:r>
              <a:rPr lang="en-GB" altLang="hu-HU" sz="2800" dirty="0" smtClean="0">
                <a:solidFill>
                  <a:srgbClr val="FFFFFF"/>
                </a:solidFill>
              </a:rPr>
              <a:t>)</a:t>
            </a:r>
          </a:p>
          <a:p>
            <a:pPr eaLnBrk="0" fontAlgn="base" hangingPunct="0">
              <a:lnSpc>
                <a:spcPct val="120000"/>
              </a:lnSpc>
              <a:spcBef>
                <a:spcPct val="0"/>
              </a:spcBef>
              <a:spcAft>
                <a:spcPct val="0"/>
              </a:spcAft>
              <a:buFontTx/>
              <a:buNone/>
            </a:pPr>
            <a:r>
              <a:rPr lang="en-GB" altLang="hu-HU" sz="2800" dirty="0" smtClean="0">
                <a:solidFill>
                  <a:srgbClr val="FFFFFF"/>
                </a:solidFill>
              </a:rPr>
              <a:t>        </a:t>
            </a:r>
            <a:r>
              <a:rPr lang="hu-HU" altLang="hu-HU" sz="2800" dirty="0" smtClean="0">
                <a:solidFill>
                  <a:srgbClr val="FFFFFF"/>
                </a:solidFill>
              </a:rPr>
              <a:t>a bor hatása: </a:t>
            </a:r>
            <a:r>
              <a:rPr lang="hu-HU" altLang="hu-HU" sz="2800" dirty="0" smtClean="0">
                <a:solidFill>
                  <a:srgbClr val="00FF00"/>
                </a:solidFill>
              </a:rPr>
              <a:t>„</a:t>
            </a:r>
            <a:r>
              <a:rPr lang="en-GB" altLang="hu-HU" sz="2800" dirty="0" err="1" smtClean="0">
                <a:solidFill>
                  <a:srgbClr val="00FF00"/>
                </a:solidFill>
              </a:rPr>
              <a:t>dosis</a:t>
            </a:r>
            <a:r>
              <a:rPr lang="en-GB" altLang="hu-HU" sz="2800" dirty="0" smtClean="0">
                <a:solidFill>
                  <a:srgbClr val="00FF00"/>
                </a:solidFill>
              </a:rPr>
              <a:t> </a:t>
            </a:r>
            <a:r>
              <a:rPr lang="en-GB" altLang="hu-HU" sz="2800" dirty="0" err="1" smtClean="0">
                <a:solidFill>
                  <a:srgbClr val="00FF00"/>
                </a:solidFill>
              </a:rPr>
              <a:t>facit</a:t>
            </a:r>
            <a:r>
              <a:rPr lang="en-GB" altLang="hu-HU" sz="2800" dirty="0" smtClean="0">
                <a:solidFill>
                  <a:srgbClr val="00FF00"/>
                </a:solidFill>
              </a:rPr>
              <a:t> </a:t>
            </a:r>
            <a:r>
              <a:rPr lang="en-GB" altLang="hu-HU" sz="2800" dirty="0" err="1" smtClean="0">
                <a:solidFill>
                  <a:srgbClr val="00FF00"/>
                </a:solidFill>
              </a:rPr>
              <a:t>venenum</a:t>
            </a:r>
            <a:r>
              <a:rPr lang="hu-HU" altLang="hu-HU" sz="2800" dirty="0" smtClean="0">
                <a:solidFill>
                  <a:srgbClr val="00FF00"/>
                </a:solidFill>
              </a:rPr>
              <a:t>”</a:t>
            </a:r>
          </a:p>
          <a:p>
            <a:pPr eaLnBrk="0" fontAlgn="base" hangingPunct="0">
              <a:lnSpc>
                <a:spcPct val="120000"/>
              </a:lnSpc>
              <a:spcBef>
                <a:spcPct val="0"/>
              </a:spcBef>
              <a:spcAft>
                <a:spcPct val="0"/>
              </a:spcAft>
              <a:buFontTx/>
              <a:buNone/>
            </a:pPr>
            <a:r>
              <a:rPr lang="hu-HU" altLang="hu-HU" sz="2800" dirty="0">
                <a:solidFill>
                  <a:srgbClr val="FFFFFF"/>
                </a:solidFill>
              </a:rPr>
              <a:t> </a:t>
            </a:r>
            <a:r>
              <a:rPr lang="hu-HU" altLang="hu-HU" sz="2800" dirty="0" smtClean="0">
                <a:solidFill>
                  <a:srgbClr val="FFFFFF"/>
                </a:solidFill>
              </a:rPr>
              <a:t>       = a dózis teszi a mérget</a:t>
            </a:r>
          </a:p>
          <a:p>
            <a:pPr eaLnBrk="0" fontAlgn="base" hangingPunct="0">
              <a:lnSpc>
                <a:spcPct val="120000"/>
              </a:lnSpc>
              <a:spcBef>
                <a:spcPct val="0"/>
              </a:spcBef>
              <a:spcAft>
                <a:spcPct val="0"/>
              </a:spcAft>
              <a:buFontTx/>
              <a:buNone/>
            </a:pPr>
            <a:r>
              <a:rPr lang="hu-HU" altLang="hu-HU" sz="2800" dirty="0" smtClean="0">
                <a:solidFill>
                  <a:srgbClr val="FFFFFF"/>
                </a:solidFill>
              </a:rPr>
              <a:t>      </a:t>
            </a:r>
            <a:r>
              <a:rPr lang="hu-HU" altLang="hu-HU" sz="2800" dirty="0" smtClean="0">
                <a:solidFill>
                  <a:srgbClr val="00FF00"/>
                </a:solidFill>
              </a:rPr>
              <a:t>Alkimista</a:t>
            </a:r>
            <a:endParaRPr lang="en-GB" altLang="hu-HU" sz="2800" dirty="0" smtClean="0">
              <a:solidFill>
                <a:srgbClr val="00FF00"/>
              </a:solidFill>
            </a:endParaRPr>
          </a:p>
          <a:p>
            <a:pPr eaLnBrk="0" fontAlgn="base" hangingPunct="0">
              <a:spcBef>
                <a:spcPct val="0"/>
              </a:spcBef>
              <a:spcAft>
                <a:spcPct val="0"/>
              </a:spcAft>
              <a:buFontTx/>
              <a:buNone/>
            </a:pPr>
            <a:endParaRPr lang="en-US" altLang="hu-HU" sz="2800" b="0" dirty="0" smtClean="0">
              <a:solidFill>
                <a:srgbClr val="FFFFFF"/>
              </a:solidFill>
            </a:endParaRPr>
          </a:p>
        </p:txBody>
      </p:sp>
      <p:pic>
        <p:nvPicPr>
          <p:cNvPr id="4" name="Picture 6" descr="paracels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332656"/>
            <a:ext cx="1296145" cy="160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119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927600" y="976313"/>
            <a:ext cx="3892550" cy="4108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0"/>
              </a:spcAft>
              <a:buFontTx/>
              <a:buNone/>
            </a:pPr>
            <a:r>
              <a:rPr lang="hu-HU" altLang="hu-HU" sz="2400" b="1" dirty="0" smtClean="0">
                <a:solidFill>
                  <a:srgbClr val="66FF33"/>
                </a:solidFill>
                <a:latin typeface="Arial Unicode MS" pitchFamily="34" charset="-128"/>
                <a:ea typeface="MS PGothic" pitchFamily="34" charset="-128"/>
              </a:rPr>
              <a:t>Augustin </a:t>
            </a:r>
            <a:r>
              <a:rPr lang="hu-HU" altLang="hu-HU" sz="2400" b="1" dirty="0" err="1" smtClean="0">
                <a:solidFill>
                  <a:srgbClr val="66FF33"/>
                </a:solidFill>
                <a:latin typeface="Arial Unicode MS" pitchFamily="34" charset="-128"/>
                <a:ea typeface="MS PGothic" pitchFamily="34" charset="-128"/>
              </a:rPr>
              <a:t>Thierry</a:t>
            </a:r>
            <a:endParaRPr lang="hu-HU" altLang="hu-HU" sz="2400" b="1" dirty="0" smtClean="0">
              <a:solidFill>
                <a:srgbClr val="66FF33"/>
              </a:solidFill>
              <a:latin typeface="Arial Unicode MS" pitchFamily="34" charset="-128"/>
              <a:ea typeface="MS PGothic" pitchFamily="34" charset="-128"/>
            </a:endParaRPr>
          </a:p>
          <a:p>
            <a:pPr fontAlgn="base">
              <a:spcBef>
                <a:spcPct val="0"/>
              </a:spcBef>
              <a:spcAft>
                <a:spcPct val="0"/>
              </a:spcAft>
              <a:buFontTx/>
              <a:buNone/>
            </a:pPr>
            <a:r>
              <a:rPr lang="hu-HU" altLang="hu-HU" sz="2400" b="1" dirty="0" smtClean="0">
                <a:solidFill>
                  <a:srgbClr val="66FF33"/>
                </a:solidFill>
                <a:latin typeface="Arial Unicode MS" pitchFamily="34" charset="-128"/>
                <a:ea typeface="MS PGothic" pitchFamily="34" charset="-128"/>
              </a:rPr>
              <a:t>1795-1856</a:t>
            </a:r>
          </a:p>
          <a:p>
            <a:pPr fontAlgn="base">
              <a:spcBef>
                <a:spcPct val="0"/>
              </a:spcBef>
              <a:spcAft>
                <a:spcPct val="0"/>
              </a:spcAft>
              <a:buFontTx/>
              <a:buNone/>
            </a:pPr>
            <a:endParaRPr lang="hu-HU" altLang="hu-HU" sz="2400" b="1" dirty="0" smtClean="0">
              <a:solidFill>
                <a:srgbClr val="66FF33"/>
              </a:solidFill>
              <a:latin typeface="Arial Unicode MS" pitchFamily="34" charset="-128"/>
              <a:ea typeface="MS PGothic" pitchFamily="34" charset="-128"/>
            </a:endParaRPr>
          </a:p>
          <a:p>
            <a:pPr fontAlgn="base">
              <a:spcBef>
                <a:spcPct val="0"/>
              </a:spcBef>
              <a:spcAft>
                <a:spcPct val="0"/>
              </a:spcAft>
              <a:buFontTx/>
              <a:buNone/>
            </a:pPr>
            <a:r>
              <a:rPr lang="hu-HU" altLang="hu-HU" sz="2400" b="1" dirty="0" smtClean="0">
                <a:solidFill>
                  <a:srgbClr val="66FF33"/>
                </a:solidFill>
                <a:latin typeface="Arial Unicode MS" pitchFamily="34" charset="-128"/>
                <a:ea typeface="MS PGothic" pitchFamily="34" charset="-128"/>
              </a:rPr>
              <a:t>„Van a világon valami, </a:t>
            </a:r>
          </a:p>
          <a:p>
            <a:pPr fontAlgn="base">
              <a:spcBef>
                <a:spcPct val="0"/>
              </a:spcBef>
              <a:spcAft>
                <a:spcPct val="0"/>
              </a:spcAft>
              <a:buFontTx/>
              <a:buNone/>
            </a:pPr>
            <a:r>
              <a:rPr lang="hu-HU" altLang="hu-HU" sz="2400" b="1" dirty="0" smtClean="0">
                <a:solidFill>
                  <a:srgbClr val="66FF33"/>
                </a:solidFill>
                <a:latin typeface="Arial Unicode MS" pitchFamily="34" charset="-128"/>
                <a:ea typeface="MS PGothic" pitchFamily="34" charset="-128"/>
              </a:rPr>
              <a:t>ami értékesebb, </a:t>
            </a:r>
          </a:p>
          <a:p>
            <a:pPr fontAlgn="base">
              <a:spcBef>
                <a:spcPct val="0"/>
              </a:spcBef>
              <a:spcAft>
                <a:spcPct val="0"/>
              </a:spcAft>
              <a:buFontTx/>
              <a:buNone/>
            </a:pPr>
            <a:r>
              <a:rPr lang="hu-HU" altLang="hu-HU" sz="2400" b="1" dirty="0" smtClean="0">
                <a:solidFill>
                  <a:srgbClr val="66FF33"/>
                </a:solidFill>
                <a:latin typeface="Arial Unicode MS" pitchFamily="34" charset="-128"/>
                <a:ea typeface="MS PGothic" pitchFamily="34" charset="-128"/>
              </a:rPr>
              <a:t>mint az anyagi élvezetek, </a:t>
            </a:r>
          </a:p>
          <a:p>
            <a:pPr fontAlgn="base">
              <a:spcBef>
                <a:spcPct val="0"/>
              </a:spcBef>
              <a:spcAft>
                <a:spcPct val="0"/>
              </a:spcAft>
              <a:buFontTx/>
              <a:buNone/>
            </a:pPr>
            <a:r>
              <a:rPr lang="hu-HU" altLang="hu-HU" sz="2400" b="1" dirty="0" smtClean="0">
                <a:solidFill>
                  <a:srgbClr val="66FF33"/>
                </a:solidFill>
                <a:latin typeface="Arial Unicode MS" pitchFamily="34" charset="-128"/>
                <a:ea typeface="MS PGothic" pitchFamily="34" charset="-128"/>
              </a:rPr>
              <a:t>mint a vagyon, </a:t>
            </a:r>
          </a:p>
          <a:p>
            <a:pPr fontAlgn="base">
              <a:spcBef>
                <a:spcPct val="0"/>
              </a:spcBef>
              <a:spcAft>
                <a:spcPct val="0"/>
              </a:spcAft>
              <a:buFontTx/>
              <a:buNone/>
            </a:pPr>
            <a:r>
              <a:rPr lang="hu-HU" altLang="hu-HU" sz="2400" b="1" dirty="0" smtClean="0">
                <a:solidFill>
                  <a:srgbClr val="66FF33"/>
                </a:solidFill>
                <a:latin typeface="Arial Unicode MS" pitchFamily="34" charset="-128"/>
                <a:ea typeface="MS PGothic" pitchFamily="34" charset="-128"/>
              </a:rPr>
              <a:t>értékesebb magánál az </a:t>
            </a:r>
          </a:p>
          <a:p>
            <a:pPr fontAlgn="base">
              <a:spcBef>
                <a:spcPct val="0"/>
              </a:spcBef>
              <a:spcAft>
                <a:spcPct val="0"/>
              </a:spcAft>
              <a:buFontTx/>
              <a:buNone/>
            </a:pPr>
            <a:r>
              <a:rPr lang="hu-HU" altLang="hu-HU" sz="2400" b="1" dirty="0" smtClean="0">
                <a:solidFill>
                  <a:srgbClr val="66FF33"/>
                </a:solidFill>
                <a:latin typeface="Arial Unicode MS" pitchFamily="34" charset="-128"/>
                <a:ea typeface="MS PGothic" pitchFamily="34" charset="-128"/>
              </a:rPr>
              <a:t>egészségnél is: </a:t>
            </a:r>
          </a:p>
          <a:p>
            <a:pPr fontAlgn="base">
              <a:spcBef>
                <a:spcPct val="0"/>
              </a:spcBef>
              <a:spcAft>
                <a:spcPct val="0"/>
              </a:spcAft>
              <a:buFontTx/>
              <a:buNone/>
            </a:pPr>
            <a:r>
              <a:rPr lang="hu-HU" altLang="hu-HU" sz="2400" b="1" dirty="0" smtClean="0">
                <a:solidFill>
                  <a:srgbClr val="66FF33"/>
                </a:solidFill>
                <a:latin typeface="Arial Unicode MS" pitchFamily="34" charset="-128"/>
                <a:ea typeface="MS PGothic" pitchFamily="34" charset="-128"/>
              </a:rPr>
              <a:t>ez a tudomány odaadó </a:t>
            </a:r>
          </a:p>
          <a:p>
            <a:pPr fontAlgn="base">
              <a:spcBef>
                <a:spcPct val="0"/>
              </a:spcBef>
              <a:spcAft>
                <a:spcPct val="0"/>
              </a:spcAft>
              <a:buFontTx/>
              <a:buNone/>
            </a:pPr>
            <a:r>
              <a:rPr lang="hu-HU" altLang="hu-HU" sz="2400" b="1" dirty="0" smtClean="0">
                <a:solidFill>
                  <a:srgbClr val="66FF33"/>
                </a:solidFill>
                <a:latin typeface="Arial Unicode MS" pitchFamily="34" charset="-128"/>
                <a:ea typeface="MS PGothic" pitchFamily="34" charset="-128"/>
              </a:rPr>
              <a:t>szolgálata”.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765175"/>
            <a:ext cx="396875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zövegdoboz 1"/>
          <p:cNvSpPr txBox="1"/>
          <p:nvPr/>
        </p:nvSpPr>
        <p:spPr>
          <a:xfrm>
            <a:off x="467544" y="5877272"/>
            <a:ext cx="3946337" cy="369332"/>
          </a:xfrm>
          <a:prstGeom prst="rect">
            <a:avLst/>
          </a:prstGeom>
          <a:noFill/>
        </p:spPr>
        <p:txBody>
          <a:bodyPr wrap="none" rtlCol="0">
            <a:spAutoFit/>
          </a:bodyPr>
          <a:lstStyle/>
          <a:p>
            <a:r>
              <a:rPr lang="hu-HU" dirty="0" smtClean="0">
                <a:solidFill>
                  <a:srgbClr val="00FF00"/>
                </a:solidFill>
                <a:latin typeface="Arial" panose="020B0604020202020204" pitchFamily="34" charset="0"/>
                <a:cs typeface="Arial" panose="020B0604020202020204" pitchFamily="34" charset="0"/>
              </a:rPr>
              <a:t>Tudós, vagy nem szereti az életet?!</a:t>
            </a:r>
            <a:r>
              <a:rPr lang="hu-HU"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381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750" y="201613"/>
            <a:ext cx="8264525" cy="1143000"/>
          </a:xfrm>
        </p:spPr>
        <p:txBody>
          <a:bodyPr/>
          <a:lstStyle/>
          <a:p>
            <a:r>
              <a:rPr lang="en-US" altLang="hu-HU" sz="2800" b="1" dirty="0" smtClean="0">
                <a:solidFill>
                  <a:srgbClr val="FFFF00"/>
                </a:solidFill>
                <a:latin typeface="Arial" panose="020B0604020202020204" pitchFamily="34" charset="0"/>
                <a:cs typeface="Arial" panose="020B0604020202020204" pitchFamily="34" charset="0"/>
              </a:rPr>
              <a:t>REV.  STEPHEN  HALES:  1769</a:t>
            </a:r>
          </a:p>
        </p:txBody>
      </p:sp>
      <p:pic>
        <p:nvPicPr>
          <p:cNvPr id="4099" name="Picture 3"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223963"/>
            <a:ext cx="3198813"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2500" name="Text Box 4"/>
          <p:cNvSpPr txBox="1">
            <a:spLocks noChangeArrowheads="1"/>
          </p:cNvSpPr>
          <p:nvPr/>
        </p:nvSpPr>
        <p:spPr bwMode="auto">
          <a:xfrm>
            <a:off x="3491881" y="6388568"/>
            <a:ext cx="7920879" cy="276999"/>
          </a:xfrm>
          <a:prstGeom prst="rect">
            <a:avLst/>
          </a:prstGeom>
          <a:noFill/>
          <a:ln w="12700">
            <a:noFill/>
            <a:miter lim="800000"/>
            <a:headEnd/>
            <a:tailEnd/>
          </a:ln>
          <a:effectLst/>
        </p:spPr>
        <p:txBody>
          <a:bodyPr wrap="square">
            <a:spAutoFit/>
          </a:bodyPr>
          <a:lstStyle/>
          <a:p>
            <a:pPr eaLnBrk="0" fontAlgn="base" hangingPunct="0">
              <a:spcBef>
                <a:spcPct val="0"/>
              </a:spcBef>
              <a:spcAft>
                <a:spcPct val="0"/>
              </a:spcAft>
              <a:defRPr/>
            </a:pPr>
            <a:r>
              <a:rPr lang="en-US" sz="1200" dirty="0">
                <a:solidFill>
                  <a:srgbClr val="FFFF00"/>
                </a:solidFill>
                <a:effectLst>
                  <a:outerShdw blurRad="38100" dist="38100" dir="2700000" algn="tl">
                    <a:srgbClr val="000000"/>
                  </a:outerShdw>
                </a:effectLst>
                <a:latin typeface="Arial" charset="0"/>
                <a:ea typeface="ＭＳ Ｐゴシック" pitchFamily="34" charset="-128"/>
              </a:rPr>
              <a:t>Fishman  and  </a:t>
            </a:r>
            <a:r>
              <a:rPr lang="en-US" sz="1200" dirty="0" smtClean="0">
                <a:solidFill>
                  <a:srgbClr val="FFFF00"/>
                </a:solidFill>
                <a:effectLst>
                  <a:outerShdw blurRad="38100" dist="38100" dir="2700000" algn="tl">
                    <a:srgbClr val="000000"/>
                  </a:outerShdw>
                </a:effectLst>
                <a:latin typeface="Arial" charset="0"/>
                <a:ea typeface="ＭＳ Ｐゴシック" pitchFamily="34" charset="-128"/>
              </a:rPr>
              <a:t>Richards</a:t>
            </a:r>
            <a:r>
              <a:rPr lang="hu-HU" sz="1200" i="1" dirty="0">
                <a:solidFill>
                  <a:srgbClr val="FFFF00"/>
                </a:solidFill>
                <a:effectLst>
                  <a:outerShdw blurRad="38100" dist="38100" dir="2700000" algn="tl">
                    <a:srgbClr val="000000"/>
                  </a:outerShdw>
                </a:effectLst>
                <a:latin typeface="Arial" charset="0"/>
                <a:ea typeface="ＭＳ Ｐゴシック" pitchFamily="34" charset="-128"/>
              </a:rPr>
              <a:t> </a:t>
            </a:r>
            <a:r>
              <a:rPr lang="en-US" sz="1200" i="1" dirty="0" smtClean="0">
                <a:solidFill>
                  <a:srgbClr val="FFFF00"/>
                </a:solidFill>
                <a:effectLst>
                  <a:outerShdw blurRad="38100" dist="38100" dir="2700000" algn="tl">
                    <a:srgbClr val="000000"/>
                  </a:outerShdw>
                </a:effectLst>
                <a:latin typeface="Arial" charset="0"/>
                <a:ea typeface="ＭＳ Ｐゴシック" pitchFamily="34" charset="-128"/>
              </a:rPr>
              <a:t>Circulation  </a:t>
            </a:r>
            <a:r>
              <a:rPr lang="en-US" sz="1200" i="1" dirty="0">
                <a:solidFill>
                  <a:srgbClr val="FFFF00"/>
                </a:solidFill>
                <a:effectLst>
                  <a:outerShdw blurRad="38100" dist="38100" dir="2700000" algn="tl">
                    <a:srgbClr val="000000"/>
                  </a:outerShdw>
                </a:effectLst>
                <a:latin typeface="Arial" charset="0"/>
                <a:ea typeface="ＭＳ Ｐゴシック" pitchFamily="34" charset="-128"/>
              </a:rPr>
              <a:t>of  the  </a:t>
            </a:r>
            <a:r>
              <a:rPr lang="en-US" sz="1200" i="1" dirty="0" smtClean="0">
                <a:solidFill>
                  <a:srgbClr val="FFFF00"/>
                </a:solidFill>
                <a:effectLst>
                  <a:outerShdw blurRad="38100" dist="38100" dir="2700000" algn="tl">
                    <a:srgbClr val="000000"/>
                  </a:outerShdw>
                </a:effectLst>
                <a:latin typeface="Arial" charset="0"/>
                <a:ea typeface="ＭＳ Ｐゴシック" pitchFamily="34" charset="-128"/>
              </a:rPr>
              <a:t>Blood,</a:t>
            </a:r>
            <a:r>
              <a:rPr lang="hu-HU" sz="1200" i="1" dirty="0" smtClean="0">
                <a:solidFill>
                  <a:srgbClr val="FFFF00"/>
                </a:solidFill>
                <a:effectLst>
                  <a:outerShdw blurRad="38100" dist="38100" dir="2700000" algn="tl">
                    <a:srgbClr val="000000"/>
                  </a:outerShdw>
                </a:effectLst>
                <a:latin typeface="Arial" charset="0"/>
                <a:ea typeface="ＭＳ Ｐゴシック" pitchFamily="34" charset="-128"/>
              </a:rPr>
              <a:t> </a:t>
            </a:r>
            <a:r>
              <a:rPr lang="en-US" sz="1200" i="1" dirty="0" smtClean="0">
                <a:solidFill>
                  <a:srgbClr val="FFFF00"/>
                </a:solidFill>
                <a:effectLst>
                  <a:outerShdw blurRad="38100" dist="38100" dir="2700000" algn="tl">
                    <a:srgbClr val="000000"/>
                  </a:outerShdw>
                </a:effectLst>
                <a:latin typeface="Arial" charset="0"/>
                <a:ea typeface="ＭＳ Ｐゴシック" pitchFamily="34" charset="-128"/>
              </a:rPr>
              <a:t>Men  </a:t>
            </a:r>
            <a:r>
              <a:rPr lang="en-US" sz="1200" i="1" dirty="0">
                <a:solidFill>
                  <a:srgbClr val="FFFF00"/>
                </a:solidFill>
                <a:effectLst>
                  <a:outerShdw blurRad="38100" dist="38100" dir="2700000" algn="tl">
                    <a:srgbClr val="000000"/>
                  </a:outerShdw>
                </a:effectLst>
                <a:latin typeface="Arial" charset="0"/>
                <a:ea typeface="ＭＳ Ｐゴシック" pitchFamily="34" charset="-128"/>
              </a:rPr>
              <a:t>and  Ideas   </a:t>
            </a:r>
            <a:r>
              <a:rPr lang="en-US" sz="1200" dirty="0">
                <a:solidFill>
                  <a:srgbClr val="FFFF00"/>
                </a:solidFill>
                <a:effectLst>
                  <a:outerShdw blurRad="38100" dist="38100" dir="2700000" algn="tl">
                    <a:srgbClr val="000000"/>
                  </a:outerShdw>
                </a:effectLst>
                <a:latin typeface="Arial" charset="0"/>
                <a:ea typeface="ＭＳ Ｐゴシック" pitchFamily="34" charset="-128"/>
              </a:rPr>
              <a:t>(1964)</a:t>
            </a:r>
            <a:endParaRPr lang="en-US" sz="1200" i="1" dirty="0">
              <a:solidFill>
                <a:srgbClr val="FFFF00"/>
              </a:solidFill>
              <a:effectLst>
                <a:outerShdw blurRad="38100" dist="38100" dir="2700000" algn="tl">
                  <a:srgbClr val="000000"/>
                </a:outerShdw>
              </a:effectLst>
              <a:latin typeface="Arial" charset="0"/>
              <a:ea typeface="ＭＳ Ｐゴシック" pitchFamily="34" charset="-128"/>
            </a:endParaRPr>
          </a:p>
        </p:txBody>
      </p:sp>
    </p:spTree>
    <p:extLst>
      <p:ext uri="{BB962C8B-B14F-4D97-AF65-F5344CB8AC3E}">
        <p14:creationId xmlns:p14="http://schemas.microsoft.com/office/powerpoint/2010/main" val="238355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lapértelmezett terv">
  <a:themeElements>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1" i="0" u="none" strike="noStrike" cap="none" normalizeH="0" baseline="0" smtClean="0">
            <a:ln>
              <a:noFill/>
            </a:ln>
            <a:solidFill>
              <a:schemeClr val="tx1"/>
            </a:solidFill>
            <a:effectLst/>
            <a:latin typeface="Arial"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téma">
  <a:themeElements>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é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é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é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é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é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é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é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é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é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Alapértelmezett terv">
  <a:themeElements>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800" b="1"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Alapértelmezett terv">
  <a:themeElements>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12103</TotalTime>
  <Words>2600</Words>
  <Application>Microsoft Office PowerPoint</Application>
  <PresentationFormat>Diavetítés a képernyőre (4:3 oldalarány)</PresentationFormat>
  <Paragraphs>321</Paragraphs>
  <Slides>28</Slides>
  <Notes>12</Notes>
  <HiddenSlides>0</HiddenSlides>
  <MMClips>0</MMClips>
  <ScaleCrop>false</ScaleCrop>
  <HeadingPairs>
    <vt:vector size="4" baseType="variant">
      <vt:variant>
        <vt:lpstr>Téma</vt:lpstr>
      </vt:variant>
      <vt:variant>
        <vt:i4>11</vt:i4>
      </vt:variant>
      <vt:variant>
        <vt:lpstr>Diacímek</vt:lpstr>
      </vt:variant>
      <vt:variant>
        <vt:i4>28</vt:i4>
      </vt:variant>
    </vt:vector>
  </HeadingPairs>
  <TitlesOfParts>
    <vt:vector size="39" baseType="lpstr">
      <vt:lpstr>1_Alapértelmezett terv</vt:lpstr>
      <vt:lpstr>1_Office-téma</vt:lpstr>
      <vt:lpstr>2_Office-téma</vt:lpstr>
      <vt:lpstr>Alapértelmezett terv</vt:lpstr>
      <vt:lpstr>Office-téma</vt:lpstr>
      <vt:lpstr>2_Alapértelmezett terv</vt:lpstr>
      <vt:lpstr>3_Office-téma</vt:lpstr>
      <vt:lpstr>Standarddesign</vt:lpstr>
      <vt:lpstr>6_Alapértelmezett terv</vt:lpstr>
      <vt:lpstr>5_Office-téma</vt:lpstr>
      <vt:lpstr>4_Office-téma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REV.  STEPHEN  HALES:  1769</vt:lpstr>
      <vt:lpstr>PowerPoint bemutató</vt:lpstr>
      <vt:lpstr>- Az UNESCO halálának 150. évfordulóját, 2015-öt is felvette azon évfordulók közé, melyeket megünneplésre méltónak talál.   - „Az anyák megmentője” életművét 2013-ban bejegyezték a Világ Emlékezet Nyilvántartásába (UNESCO).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Rosivall László</dc:creator>
  <cp:lastModifiedBy>Rosivall László</cp:lastModifiedBy>
  <cp:revision>80</cp:revision>
  <dcterms:created xsi:type="dcterms:W3CDTF">2016-09-10T12:24:10Z</dcterms:created>
  <dcterms:modified xsi:type="dcterms:W3CDTF">2016-09-21T14:01:17Z</dcterms:modified>
</cp:coreProperties>
</file>