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8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9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10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11.xml" ContentType="application/vnd.openxmlformats-officedocument.theme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theme/theme12.xml" ContentType="application/vnd.openxmlformats-officedocument.theme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theme/theme13.xml" ContentType="application/vnd.openxmlformats-officedocument.theme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theme/theme14.xml" ContentType="application/vnd.openxmlformats-officedocument.theme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theme/theme15.xml" ContentType="application/vnd.openxmlformats-officedocument.theme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theme/theme16.xml" ContentType="application/vnd.openxmlformats-officedocument.theme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theme/theme17.xml" ContentType="application/vnd.openxmlformats-officedocument.theme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theme/theme18.xml" ContentType="application/vnd.openxmlformats-officedocument.theme+xml"/>
  <Override PartName="/ppt/theme/theme1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7" r:id="rId4"/>
    <p:sldMasterId id="2147483709" r:id="rId5"/>
    <p:sldMasterId id="2147483721" r:id="rId6"/>
    <p:sldMasterId id="2147483733" r:id="rId7"/>
    <p:sldMasterId id="2147483745" r:id="rId8"/>
    <p:sldMasterId id="2147483758" r:id="rId9"/>
    <p:sldMasterId id="2147483770" r:id="rId10"/>
    <p:sldMasterId id="2147483794" r:id="rId11"/>
    <p:sldMasterId id="2147483806" r:id="rId12"/>
    <p:sldMasterId id="2147483819" r:id="rId13"/>
    <p:sldMasterId id="2147483831" r:id="rId14"/>
    <p:sldMasterId id="2147483844" r:id="rId15"/>
    <p:sldMasterId id="2147483856" r:id="rId16"/>
    <p:sldMasterId id="2147483881" r:id="rId17"/>
    <p:sldMasterId id="2147483894" r:id="rId18"/>
  </p:sldMasterIdLst>
  <p:notesMasterIdLst>
    <p:notesMasterId r:id="rId77"/>
  </p:notesMasterIdLst>
  <p:sldIdLst>
    <p:sldId id="268" r:id="rId19"/>
    <p:sldId id="330" r:id="rId20"/>
    <p:sldId id="407" r:id="rId21"/>
    <p:sldId id="397" r:id="rId22"/>
    <p:sldId id="373" r:id="rId23"/>
    <p:sldId id="375" r:id="rId24"/>
    <p:sldId id="383" r:id="rId25"/>
    <p:sldId id="392" r:id="rId26"/>
    <p:sldId id="393" r:id="rId27"/>
    <p:sldId id="394" r:id="rId28"/>
    <p:sldId id="395" r:id="rId29"/>
    <p:sldId id="396" r:id="rId30"/>
    <p:sldId id="331" r:id="rId31"/>
    <p:sldId id="333" r:id="rId32"/>
    <p:sldId id="334" r:id="rId33"/>
    <p:sldId id="335" r:id="rId34"/>
    <p:sldId id="336" r:id="rId35"/>
    <p:sldId id="337" r:id="rId36"/>
    <p:sldId id="338" r:id="rId37"/>
    <p:sldId id="339" r:id="rId38"/>
    <p:sldId id="340" r:id="rId39"/>
    <p:sldId id="341" r:id="rId40"/>
    <p:sldId id="344" r:id="rId41"/>
    <p:sldId id="345" r:id="rId42"/>
    <p:sldId id="409" r:id="rId43"/>
    <p:sldId id="347" r:id="rId44"/>
    <p:sldId id="408" r:id="rId45"/>
    <p:sldId id="350" r:id="rId46"/>
    <p:sldId id="410" r:id="rId47"/>
    <p:sldId id="356" r:id="rId48"/>
    <p:sldId id="362" r:id="rId49"/>
    <p:sldId id="365" r:id="rId50"/>
    <p:sldId id="367" r:id="rId51"/>
    <p:sldId id="269" r:id="rId52"/>
    <p:sldId id="270" r:id="rId53"/>
    <p:sldId id="271" r:id="rId54"/>
    <p:sldId id="272" r:id="rId55"/>
    <p:sldId id="273" r:id="rId56"/>
    <p:sldId id="274" r:id="rId57"/>
    <p:sldId id="275" r:id="rId58"/>
    <p:sldId id="276" r:id="rId59"/>
    <p:sldId id="277" r:id="rId60"/>
    <p:sldId id="278" r:id="rId61"/>
    <p:sldId id="279" r:id="rId62"/>
    <p:sldId id="280" r:id="rId63"/>
    <p:sldId id="281" r:id="rId64"/>
    <p:sldId id="284" r:id="rId65"/>
    <p:sldId id="285" r:id="rId66"/>
    <p:sldId id="286" r:id="rId67"/>
    <p:sldId id="287" r:id="rId68"/>
    <p:sldId id="398" r:id="rId69"/>
    <p:sldId id="404" r:id="rId70"/>
    <p:sldId id="405" r:id="rId71"/>
    <p:sldId id="399" r:id="rId72"/>
    <p:sldId id="400" r:id="rId73"/>
    <p:sldId id="292" r:id="rId74"/>
    <p:sldId id="282" r:id="rId75"/>
    <p:sldId id="406" r:id="rId76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C0C0C0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582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616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8.xml"/><Relationship Id="rId21" Type="http://schemas.openxmlformats.org/officeDocument/2006/relationships/slide" Target="slides/slide3.xml"/><Relationship Id="rId42" Type="http://schemas.openxmlformats.org/officeDocument/2006/relationships/slide" Target="slides/slide24.xml"/><Relationship Id="rId47" Type="http://schemas.openxmlformats.org/officeDocument/2006/relationships/slide" Target="slides/slide29.xml"/><Relationship Id="rId63" Type="http://schemas.openxmlformats.org/officeDocument/2006/relationships/slide" Target="slides/slide45.xml"/><Relationship Id="rId68" Type="http://schemas.openxmlformats.org/officeDocument/2006/relationships/slide" Target="slides/slide50.xml"/><Relationship Id="rId16" Type="http://schemas.openxmlformats.org/officeDocument/2006/relationships/slideMaster" Target="slideMasters/slideMaster16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4.xml"/><Relationship Id="rId37" Type="http://schemas.openxmlformats.org/officeDocument/2006/relationships/slide" Target="slides/slide19.xml"/><Relationship Id="rId53" Type="http://schemas.openxmlformats.org/officeDocument/2006/relationships/slide" Target="slides/slide35.xml"/><Relationship Id="rId58" Type="http://schemas.openxmlformats.org/officeDocument/2006/relationships/slide" Target="slides/slide40.xml"/><Relationship Id="rId74" Type="http://schemas.openxmlformats.org/officeDocument/2006/relationships/slide" Target="slides/slide56.xml"/><Relationship Id="rId79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3.xml"/><Relationship Id="rId19" Type="http://schemas.openxmlformats.org/officeDocument/2006/relationships/slide" Target="slides/slide1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4.xml"/><Relationship Id="rId27" Type="http://schemas.openxmlformats.org/officeDocument/2006/relationships/slide" Target="slides/slide9.xml"/><Relationship Id="rId30" Type="http://schemas.openxmlformats.org/officeDocument/2006/relationships/slide" Target="slides/slide12.xml"/><Relationship Id="rId35" Type="http://schemas.openxmlformats.org/officeDocument/2006/relationships/slide" Target="slides/slide17.xml"/><Relationship Id="rId43" Type="http://schemas.openxmlformats.org/officeDocument/2006/relationships/slide" Target="slides/slide25.xml"/><Relationship Id="rId48" Type="http://schemas.openxmlformats.org/officeDocument/2006/relationships/slide" Target="slides/slide30.xml"/><Relationship Id="rId56" Type="http://schemas.openxmlformats.org/officeDocument/2006/relationships/slide" Target="slides/slide38.xml"/><Relationship Id="rId64" Type="http://schemas.openxmlformats.org/officeDocument/2006/relationships/slide" Target="slides/slide46.xml"/><Relationship Id="rId69" Type="http://schemas.openxmlformats.org/officeDocument/2006/relationships/slide" Target="slides/slide51.xml"/><Relationship Id="rId77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3.xml"/><Relationship Id="rId72" Type="http://schemas.openxmlformats.org/officeDocument/2006/relationships/slide" Target="slides/slide54.xml"/><Relationship Id="rId80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7.xml"/><Relationship Id="rId33" Type="http://schemas.openxmlformats.org/officeDocument/2006/relationships/slide" Target="slides/slide15.xml"/><Relationship Id="rId38" Type="http://schemas.openxmlformats.org/officeDocument/2006/relationships/slide" Target="slides/slide20.xml"/><Relationship Id="rId46" Type="http://schemas.openxmlformats.org/officeDocument/2006/relationships/slide" Target="slides/slide28.xml"/><Relationship Id="rId59" Type="http://schemas.openxmlformats.org/officeDocument/2006/relationships/slide" Target="slides/slide41.xml"/><Relationship Id="rId67" Type="http://schemas.openxmlformats.org/officeDocument/2006/relationships/slide" Target="slides/slide49.xml"/><Relationship Id="rId20" Type="http://schemas.openxmlformats.org/officeDocument/2006/relationships/slide" Target="slides/slide2.xml"/><Relationship Id="rId41" Type="http://schemas.openxmlformats.org/officeDocument/2006/relationships/slide" Target="slides/slide23.xml"/><Relationship Id="rId54" Type="http://schemas.openxmlformats.org/officeDocument/2006/relationships/slide" Target="slides/slide36.xml"/><Relationship Id="rId62" Type="http://schemas.openxmlformats.org/officeDocument/2006/relationships/slide" Target="slides/slide44.xml"/><Relationship Id="rId70" Type="http://schemas.openxmlformats.org/officeDocument/2006/relationships/slide" Target="slides/slide52.xml"/><Relationship Id="rId75" Type="http://schemas.openxmlformats.org/officeDocument/2006/relationships/slide" Target="slides/slide57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5.xml"/><Relationship Id="rId28" Type="http://schemas.openxmlformats.org/officeDocument/2006/relationships/slide" Target="slides/slide10.xml"/><Relationship Id="rId36" Type="http://schemas.openxmlformats.org/officeDocument/2006/relationships/slide" Target="slides/slide18.xml"/><Relationship Id="rId49" Type="http://schemas.openxmlformats.org/officeDocument/2006/relationships/slide" Target="slides/slide31.xml"/><Relationship Id="rId57" Type="http://schemas.openxmlformats.org/officeDocument/2006/relationships/slide" Target="slides/slide39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3.xml"/><Relationship Id="rId44" Type="http://schemas.openxmlformats.org/officeDocument/2006/relationships/slide" Target="slides/slide26.xml"/><Relationship Id="rId52" Type="http://schemas.openxmlformats.org/officeDocument/2006/relationships/slide" Target="slides/slide34.xml"/><Relationship Id="rId60" Type="http://schemas.openxmlformats.org/officeDocument/2006/relationships/slide" Target="slides/slide42.xml"/><Relationship Id="rId65" Type="http://schemas.openxmlformats.org/officeDocument/2006/relationships/slide" Target="slides/slide47.xml"/><Relationship Id="rId73" Type="http://schemas.openxmlformats.org/officeDocument/2006/relationships/slide" Target="slides/slide55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21.xml"/><Relationship Id="rId34" Type="http://schemas.openxmlformats.org/officeDocument/2006/relationships/slide" Target="slides/slide16.xml"/><Relationship Id="rId50" Type="http://schemas.openxmlformats.org/officeDocument/2006/relationships/slide" Target="slides/slide32.xml"/><Relationship Id="rId55" Type="http://schemas.openxmlformats.org/officeDocument/2006/relationships/slide" Target="slides/slide37.xml"/><Relationship Id="rId76" Type="http://schemas.openxmlformats.org/officeDocument/2006/relationships/slide" Target="slides/slide58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3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1.xml"/><Relationship Id="rId24" Type="http://schemas.openxmlformats.org/officeDocument/2006/relationships/slide" Target="slides/slide6.xml"/><Relationship Id="rId40" Type="http://schemas.openxmlformats.org/officeDocument/2006/relationships/slide" Target="slides/slide22.xml"/><Relationship Id="rId45" Type="http://schemas.openxmlformats.org/officeDocument/2006/relationships/slide" Target="slides/slide27.xml"/><Relationship Id="rId66" Type="http://schemas.openxmlformats.org/officeDocument/2006/relationships/slide" Target="slides/slide48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image" Target="../media/image5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B1D100-6A70-4BD9-A503-42EBC55C73A5}" type="datetimeFigureOut">
              <a:rPr lang="hu-HU" smtClean="0"/>
              <a:t>2018.05.02.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3C8D3D-492C-40F3-8EC5-16A2D44CDF1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977222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B021AEC4-8785-4157-84B3-7F884ACEBD18}" type="slidenum">
              <a:rPr lang="hu-HU" altLang="hu-HU">
                <a:solidFill>
                  <a:srgbClr val="000000"/>
                </a:solidFill>
                <a:latin typeface="Times New Roman" pitchFamily="18" charset="0"/>
              </a:rPr>
              <a:pPr>
                <a:spcBef>
                  <a:spcPct val="0"/>
                </a:spcBef>
              </a:pPr>
              <a:t>1</a:t>
            </a:fld>
            <a:endParaRPr lang="hu-HU" altLang="hu-HU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95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19188" y="709613"/>
            <a:ext cx="4545012" cy="34099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558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150" y="4330700"/>
            <a:ext cx="4972050" cy="41211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hu-HU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4387" name="Jegyzetek hely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hu-HU" smtClean="0"/>
          </a:p>
        </p:txBody>
      </p:sp>
      <p:sp>
        <p:nvSpPr>
          <p:cNvPr id="144388" name="Dia számának helye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74DE5559-65DD-4649-BE20-364C7B86AF8E}" type="slidenum">
              <a:rPr lang="hu-HU" altLang="hu-HU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50</a:t>
            </a:fld>
            <a:endParaRPr lang="hu-HU" altLang="hu-HU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33280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hu-HU" smtClean="0"/>
          </a:p>
        </p:txBody>
      </p:sp>
    </p:spTree>
    <p:extLst>
      <p:ext uri="{BB962C8B-B14F-4D97-AF65-F5344CB8AC3E}">
        <p14:creationId xmlns:p14="http://schemas.microsoft.com/office/powerpoint/2010/main" val="16654637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8483" name="Jegyzetek hely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hu-HU" smtClean="0"/>
          </a:p>
        </p:txBody>
      </p:sp>
      <p:sp>
        <p:nvSpPr>
          <p:cNvPr id="169987" name="Dia számának hely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BF2AFED9-F4D2-42EC-97A3-1DB2697EB791}" type="slidenum">
              <a:rPr lang="hu-HU">
                <a:solidFill>
                  <a:srgbClr val="000000"/>
                </a:solidFill>
              </a:rPr>
              <a:pPr>
                <a:defRPr/>
              </a:pPr>
              <a:t>56</a:t>
            </a:fld>
            <a:endParaRPr lang="hu-HU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38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47E6054-1801-459E-AEF0-12061F80ACCF}" type="slidenum">
              <a:rPr lang="hu-HU" altLang="hu-HU">
                <a:solidFill>
                  <a:srgbClr val="000000"/>
                </a:solidFill>
                <a:latin typeface="Arial" pitchFamily="34" charset="0"/>
              </a:rPr>
              <a:pPr eaLnBrk="1" hangingPunct="1">
                <a:spcBef>
                  <a:spcPct val="0"/>
                </a:spcBef>
              </a:pPr>
              <a:t>38</a:t>
            </a:fld>
            <a:endParaRPr lang="hu-HU" altLang="hu-HU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784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0413" cy="34274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8438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2813" y="4341813"/>
            <a:ext cx="5032375" cy="41163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hu-HU" altLang="hu-H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4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778547E-FD43-4D85-9813-344521E2CD0C}" type="slidenum">
              <a:rPr lang="hu-HU" altLang="hu-HU">
                <a:solidFill>
                  <a:srgbClr val="000000"/>
                </a:solidFill>
                <a:latin typeface="Arial" pitchFamily="34" charset="0"/>
              </a:rPr>
              <a:pPr eaLnBrk="1" hangingPunct="1">
                <a:spcBef>
                  <a:spcPct val="0"/>
                </a:spcBef>
              </a:pPr>
              <a:t>40</a:t>
            </a:fld>
            <a:endParaRPr lang="hu-HU" altLang="hu-HU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785411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52ADE7A7-43E0-4520-8C82-D6651F34B5DA}" type="slidenum">
              <a:rPr lang="hu-HU" altLang="hu-HU" smtClean="0">
                <a:solidFill>
                  <a:srgbClr val="000000"/>
                </a:solidFill>
                <a:latin typeface="Arial" pitchFamily="34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40</a:t>
            </a:fld>
            <a:endParaRPr lang="hu-HU" altLang="hu-HU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785412" name="Rectangle 7"/>
          <p:cNvSpPr txBox="1">
            <a:spLocks noGrp="1" noChangeArrowheads="1"/>
          </p:cNvSpPr>
          <p:nvPr/>
        </p:nvSpPr>
        <p:spPr bwMode="auto">
          <a:xfrm>
            <a:off x="3865563" y="8664575"/>
            <a:ext cx="2998787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9853AA59-CED6-4F4B-BEE1-A11A9EF14F71}" type="slidenum">
              <a:rPr lang="hu-HU" altLang="hu-HU" smtClean="0">
                <a:solidFill>
                  <a:srgbClr val="000000"/>
                </a:solidFill>
                <a:latin typeface="Arial" pitchFamily="34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40</a:t>
            </a:fld>
            <a:endParaRPr lang="hu-HU" altLang="hu-HU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7854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17600" y="709613"/>
            <a:ext cx="4548188" cy="34099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8541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150" y="4332288"/>
            <a:ext cx="4972050" cy="41195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hu-HU" altLang="hu-H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45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529F075-AAD1-4EE3-A0E7-B5F1A8AD8484}" type="slidenum">
              <a:rPr lang="hu-HU" altLang="hu-HU">
                <a:solidFill>
                  <a:srgbClr val="000000"/>
                </a:solidFill>
                <a:latin typeface="Times New Roman" pitchFamily="18" charset="0"/>
              </a:rPr>
              <a:pPr eaLnBrk="1" hangingPunct="1">
                <a:spcBef>
                  <a:spcPct val="0"/>
                </a:spcBef>
              </a:pPr>
              <a:t>42</a:t>
            </a:fld>
            <a:endParaRPr lang="hu-HU" altLang="hu-HU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87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8746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hu-HU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8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40FC2B6-3DCE-4A6F-A6E0-9D01C72C5CC6}" type="slidenum">
              <a:rPr lang="hu-HU" altLang="hu-HU">
                <a:solidFill>
                  <a:srgbClr val="000000"/>
                </a:solidFill>
                <a:latin typeface="Times New Roman" pitchFamily="18" charset="0"/>
              </a:rPr>
              <a:pPr eaLnBrk="1" hangingPunct="1">
                <a:spcBef>
                  <a:spcPct val="0"/>
                </a:spcBef>
              </a:pPr>
              <a:t>43</a:t>
            </a:fld>
            <a:endParaRPr lang="hu-HU" altLang="hu-HU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88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884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hu-HU" altLang="hu-HU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50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8A58A86-2D1C-408E-B74F-A79FC0A4FFC2}" type="slidenum">
              <a:rPr lang="hu-HU" altLang="hu-HU">
                <a:solidFill>
                  <a:srgbClr val="000000"/>
                </a:solidFill>
                <a:latin typeface="Times New Roman" pitchFamily="18" charset="0"/>
              </a:rPr>
              <a:pPr eaLnBrk="1" hangingPunct="1">
                <a:spcBef>
                  <a:spcPct val="0"/>
                </a:spcBef>
              </a:pPr>
              <a:t>44</a:t>
            </a:fld>
            <a:endParaRPr lang="hu-HU" altLang="hu-HU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89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8950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hu-HU" altLang="hu-HU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53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D412D66-AB24-4F22-A4CE-A5E43E8AD32A}" type="slidenum">
              <a:rPr lang="hu-HU" altLang="hu-HU">
                <a:solidFill>
                  <a:srgbClr val="000000"/>
                </a:solidFill>
                <a:latin typeface="Times New Roman" pitchFamily="18" charset="0"/>
              </a:rPr>
              <a:pPr eaLnBrk="1" hangingPunct="1">
                <a:spcBef>
                  <a:spcPct val="0"/>
                </a:spcBef>
              </a:pPr>
              <a:t>45</a:t>
            </a:fld>
            <a:endParaRPr lang="hu-HU" altLang="hu-HU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90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9053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hu-HU" altLang="hu-HU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EE89BCA6-2BE1-4941-912C-5DB587FB5421}" type="slidenum">
              <a:rPr lang="hu-HU">
                <a:solidFill>
                  <a:srgbClr val="000000"/>
                </a:solidFill>
              </a:rPr>
              <a:pPr>
                <a:defRPr/>
              </a:pPr>
              <a:t>48</a:t>
            </a:fld>
            <a:endParaRPr lang="hu-HU">
              <a:solidFill>
                <a:srgbClr val="000000"/>
              </a:solidFill>
            </a:endParaRPr>
          </a:p>
        </p:txBody>
      </p:sp>
      <p:sp>
        <p:nvSpPr>
          <p:cNvPr id="142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23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hu-HU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9C9726AE-DACC-4CD4-86EF-3C92D647D6C3}" type="slidenum">
              <a:rPr lang="hu-HU" altLang="hu-HU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49</a:t>
            </a:fld>
            <a:endParaRPr lang="hu-HU" altLang="hu-HU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3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6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hu-H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B78B4A-0846-4106-87D0-953CACA6CD6B}" type="datetimeFigureOut">
              <a:rPr lang="hu-HU"/>
              <a:pPr>
                <a:defRPr/>
              </a:pPr>
              <a:t>2018.05.02.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CAC77B-97B6-494A-BF8A-87A6CB29A542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2181759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036CCF-8629-4F85-91F7-0916F805B2E4}" type="datetimeFigureOut">
              <a:rPr lang="hu-HU"/>
              <a:pPr>
                <a:defRPr/>
              </a:pPr>
              <a:t>2018.05.02.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D8D913-CF80-42E2-BF60-08FD43BC0590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55777801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8F0A8DF9-F781-4CE8-8F51-A5DA3E1DFB08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6859312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195BE4A-E843-4A5D-B084-6615495067AD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8882620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E18535F-F0E1-40C0-85D8-39B2DF839A8B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0146298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AC46E32-0FD3-4181-B1E9-C94362A7EF3D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1353094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A46E9F19-A517-42A0-A507-DBE3BDEC814E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8464622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C1367EC6-363A-41A6-942A-70A8B0EBFE39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0780538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E4952DEA-6C6E-4B1C-90AD-4DF89FA8754A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0381822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865E445A-5E94-4C86-8C46-9B393B4D157C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241506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69ED1B1-D639-4107-8C13-564AB16DC6AC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5366473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A9F2EF61-BACC-4BAF-ADB5-CC7CDB290759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467159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351578-827E-4AF9-8051-03826CDE59FF}" type="datetimeFigureOut">
              <a:rPr lang="hu-HU"/>
              <a:pPr>
                <a:defRPr/>
              </a:pPr>
              <a:t>2018.05.02.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FD345E-C84D-4EFA-909A-D9C00341C3D4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413810760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EBA36E50-D2B5-4B6B-AB80-8B3E61374514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8278659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0DEA6A30-82B6-4CB9-988A-77F01CE81A4B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1793253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FB6E250F-42CE-42B5-AD25-6C7E2F0F966F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24219579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3F2A21-896B-42CD-A9AB-73B8734A5353}" type="datetimeFigureOut">
              <a:rPr lang="hu-HU"/>
              <a:pPr>
                <a:defRPr/>
              </a:pPr>
              <a:t>2018.05.02.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ED1E2A-A358-4323-AE88-9BBE3038AB88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531543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81436F-A8C1-4A34-B263-AAFFDF205A60}" type="datetimeFigureOut">
              <a:rPr lang="hu-HU"/>
              <a:pPr>
                <a:defRPr/>
              </a:pPr>
              <a:t>2018.05.02.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2C17D4-1D46-482C-8638-6CD5D4BC1B74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95328090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C9152B-2700-495C-A6E9-42F6C84A6E54}" type="datetimeFigureOut">
              <a:rPr lang="hu-HU"/>
              <a:pPr>
                <a:defRPr/>
              </a:pPr>
              <a:t>2018.05.02.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7CFC12-9209-4F2E-97B5-A6856838C67D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34384509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718D5B-345F-4FDA-AF5A-70841D0C92BA}" type="datetimeFigureOut">
              <a:rPr lang="hu-HU"/>
              <a:pPr>
                <a:defRPr/>
              </a:pPr>
              <a:t>2018.05.02.</a:t>
            </a:fld>
            <a:endParaRPr lang="hu-HU"/>
          </a:p>
        </p:txBody>
      </p:sp>
      <p:sp>
        <p:nvSpPr>
          <p:cNvPr id="6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84AEF7-80C2-41DF-BF3B-5EC7B46008AD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6831600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D554CF-5F12-4994-BFC9-28F4E5BB6FA8}" type="datetimeFigureOut">
              <a:rPr lang="hu-HU"/>
              <a:pPr>
                <a:defRPr/>
              </a:pPr>
              <a:t>2018.05.02.</a:t>
            </a:fld>
            <a:endParaRPr lang="hu-HU"/>
          </a:p>
        </p:txBody>
      </p:sp>
      <p:sp>
        <p:nvSpPr>
          <p:cNvPr id="8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9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DF3F6A-0D11-42D7-92A7-FF1440EC637D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33081335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DAFE54-FF52-4A60-ABB2-672E46EF2EB9}" type="datetimeFigureOut">
              <a:rPr lang="hu-HU"/>
              <a:pPr>
                <a:defRPr/>
              </a:pPr>
              <a:t>2018.05.02.</a:t>
            </a:fld>
            <a:endParaRPr lang="hu-HU"/>
          </a:p>
        </p:txBody>
      </p:sp>
      <p:sp>
        <p:nvSpPr>
          <p:cNvPr id="4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D06641-4A18-4347-AD00-1F586CF5E540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47606699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334D72-CD17-453F-8868-148BF81E617B}" type="datetimeFigureOut">
              <a:rPr lang="hu-HU"/>
              <a:pPr>
                <a:defRPr/>
              </a:pPr>
              <a:t>2018.05.02.</a:t>
            </a:fld>
            <a:endParaRPr lang="hu-HU"/>
          </a:p>
        </p:txBody>
      </p:sp>
      <p:sp>
        <p:nvSpPr>
          <p:cNvPr id="3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9EEE0C-F039-4CF9-A769-118D8ED58490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165785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8" y="2130448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8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5246" indent="0" algn="ctr">
              <a:buNone/>
              <a:defRPr/>
            </a:lvl2pPr>
            <a:lvl3pPr marL="910499" indent="0" algn="ctr">
              <a:buNone/>
              <a:defRPr/>
            </a:lvl3pPr>
            <a:lvl4pPr marL="1365743" indent="0" algn="ctr">
              <a:buNone/>
              <a:defRPr/>
            </a:lvl4pPr>
            <a:lvl5pPr marL="1820990" indent="0" algn="ctr">
              <a:buNone/>
              <a:defRPr/>
            </a:lvl5pPr>
            <a:lvl6pPr marL="2276237" indent="0" algn="ctr">
              <a:buNone/>
              <a:defRPr/>
            </a:lvl6pPr>
            <a:lvl7pPr marL="2731491" indent="0" algn="ctr">
              <a:buNone/>
              <a:defRPr/>
            </a:lvl7pPr>
            <a:lvl8pPr marL="3186732" indent="0" algn="ctr">
              <a:buNone/>
              <a:defRPr/>
            </a:lvl8pPr>
            <a:lvl9pPr marL="3641981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2813">
              <a:defRPr/>
            </a:lvl1pPr>
          </a:lstStyle>
          <a:p>
            <a:pPr>
              <a:defRPr/>
            </a:pPr>
            <a:fld id="{F29B29F0-FD06-4B50-9B95-75D1E03A5801}" type="datetimeFigureOut">
              <a:rPr lang="en-US"/>
              <a:pPr>
                <a:defRPr/>
              </a:pPr>
              <a:t>5/2/2018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2813"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2813">
              <a:defRPr/>
            </a:lvl1pPr>
          </a:lstStyle>
          <a:p>
            <a:pPr>
              <a:defRPr/>
            </a:pPr>
            <a:fld id="{A4B40673-C7BD-42B9-B17A-33EB967ADB72}" type="slidenum">
              <a:rPr lang="en-US" altLang="hu-HU"/>
              <a:pPr>
                <a:defRPr/>
              </a:pPr>
              <a:t>‹#›</a:t>
            </a:fld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2087361156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DCE8EE-0A08-4148-867B-748FE5617F36}" type="datetimeFigureOut">
              <a:rPr lang="hu-HU"/>
              <a:pPr>
                <a:defRPr/>
              </a:pPr>
              <a:t>2018.05.02.</a:t>
            </a:fld>
            <a:endParaRPr lang="hu-HU"/>
          </a:p>
        </p:txBody>
      </p:sp>
      <p:sp>
        <p:nvSpPr>
          <p:cNvPr id="6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94C60D-A3C8-4C08-B432-71DBAA6D2BB5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01631010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BFBAA4-BE6D-4C21-8ABD-BDC7C6C5A371}" type="datetimeFigureOut">
              <a:rPr lang="hu-HU"/>
              <a:pPr>
                <a:defRPr/>
              </a:pPr>
              <a:t>2018.05.02.</a:t>
            </a:fld>
            <a:endParaRPr lang="hu-HU"/>
          </a:p>
        </p:txBody>
      </p:sp>
      <p:sp>
        <p:nvSpPr>
          <p:cNvPr id="6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DCF05B-7B96-472C-A876-84F7D55A038B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7018770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C85A44-4FA2-449C-81B8-03A7C77FFC68}" type="datetimeFigureOut">
              <a:rPr lang="hu-HU"/>
              <a:pPr>
                <a:defRPr/>
              </a:pPr>
              <a:t>2018.05.02.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575F20-D378-418A-B7A4-2820AE463562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03503888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02F014-638E-4606-B338-97FB51D286F8}" type="datetimeFigureOut">
              <a:rPr lang="hu-HU"/>
              <a:pPr>
                <a:defRPr/>
              </a:pPr>
              <a:t>2018.05.02.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7464F2-1E0F-4895-B22C-E281EA5EEBB1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09222036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10" y="2130428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8" y="3886202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3817" indent="0" algn="ctr">
              <a:buNone/>
              <a:defRPr/>
            </a:lvl2pPr>
            <a:lvl3pPr marL="907645" indent="0" algn="ctr">
              <a:buNone/>
              <a:defRPr/>
            </a:lvl3pPr>
            <a:lvl4pPr marL="1361455" indent="0" algn="ctr">
              <a:buNone/>
              <a:defRPr/>
            </a:lvl4pPr>
            <a:lvl5pPr marL="1815279" indent="0" algn="ctr">
              <a:buNone/>
              <a:defRPr/>
            </a:lvl5pPr>
            <a:lvl6pPr marL="2269098" indent="0" algn="ctr">
              <a:buNone/>
              <a:defRPr/>
            </a:lvl6pPr>
            <a:lvl7pPr marL="2722916" indent="0" algn="ctr">
              <a:buNone/>
              <a:defRPr/>
            </a:lvl7pPr>
            <a:lvl8pPr marL="3176730" indent="0" algn="ctr">
              <a:buNone/>
              <a:defRPr/>
            </a:lvl8pPr>
            <a:lvl9pPr marL="363055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10853" hangingPunct="0">
              <a:lnSpc>
                <a:spcPct val="93000"/>
              </a:lnSpc>
              <a:buClr>
                <a:srgbClr val="000000"/>
              </a:buClr>
              <a:buSzPct val="45000"/>
              <a:defRPr>
                <a:ea typeface="msgothic" charset="0"/>
                <a:cs typeface="msgothic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defTabSz="410853" hangingPunct="0">
              <a:lnSpc>
                <a:spcPct val="93000"/>
              </a:lnSpc>
              <a:buClr>
                <a:srgbClr val="000000"/>
              </a:buClr>
              <a:buSzPct val="45000"/>
              <a:defRPr>
                <a:ea typeface="msgothic" charset="0"/>
                <a:cs typeface="msgothic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10853" hangingPunct="0">
              <a:lnSpc>
                <a:spcPct val="93000"/>
              </a:lnSpc>
              <a:buClr>
                <a:srgbClr val="000000"/>
              </a:buClr>
              <a:buSzPct val="45000"/>
              <a:defRPr>
                <a:ea typeface="msgothic" charset="0"/>
                <a:cs typeface="msgothic" charset="0"/>
              </a:defRPr>
            </a:lvl1pPr>
          </a:lstStyle>
          <a:p>
            <a:pPr>
              <a:defRPr/>
            </a:pPr>
            <a:fld id="{7EFA4EE5-D275-44C2-8266-1DAAB87CE2D8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68887455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10853" hangingPunct="0">
              <a:lnSpc>
                <a:spcPct val="93000"/>
              </a:lnSpc>
              <a:buClr>
                <a:srgbClr val="000000"/>
              </a:buClr>
              <a:buSzPct val="45000"/>
              <a:defRPr>
                <a:ea typeface="msgothic" charset="0"/>
                <a:cs typeface="msgothic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defTabSz="410853" hangingPunct="0">
              <a:lnSpc>
                <a:spcPct val="93000"/>
              </a:lnSpc>
              <a:buClr>
                <a:srgbClr val="000000"/>
              </a:buClr>
              <a:buSzPct val="45000"/>
              <a:defRPr>
                <a:ea typeface="msgothic" charset="0"/>
                <a:cs typeface="msgothic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10853" hangingPunct="0">
              <a:lnSpc>
                <a:spcPct val="93000"/>
              </a:lnSpc>
              <a:buClr>
                <a:srgbClr val="000000"/>
              </a:buClr>
              <a:buSzPct val="45000"/>
              <a:defRPr>
                <a:ea typeface="msgothic" charset="0"/>
                <a:cs typeface="msgothic" charset="0"/>
              </a:defRPr>
            </a:lvl1pPr>
          </a:lstStyle>
          <a:p>
            <a:pPr>
              <a:defRPr/>
            </a:pPr>
            <a:fld id="{06AA1D84-76F1-445D-AA43-CD5FA1C8FA89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70249332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4" y="440696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4" y="2906718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3817" indent="0">
              <a:buNone/>
              <a:defRPr sz="1800"/>
            </a:lvl2pPr>
            <a:lvl3pPr marL="907645" indent="0">
              <a:buNone/>
              <a:defRPr sz="1600"/>
            </a:lvl3pPr>
            <a:lvl4pPr marL="1361455" indent="0">
              <a:buNone/>
              <a:defRPr sz="1400"/>
            </a:lvl4pPr>
            <a:lvl5pPr marL="1815279" indent="0">
              <a:buNone/>
              <a:defRPr sz="1400"/>
            </a:lvl5pPr>
            <a:lvl6pPr marL="2269098" indent="0">
              <a:buNone/>
              <a:defRPr sz="1400"/>
            </a:lvl6pPr>
            <a:lvl7pPr marL="2722916" indent="0">
              <a:buNone/>
              <a:defRPr sz="1400"/>
            </a:lvl7pPr>
            <a:lvl8pPr marL="3176730" indent="0">
              <a:buNone/>
              <a:defRPr sz="1400"/>
            </a:lvl8pPr>
            <a:lvl9pPr marL="363055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10853" hangingPunct="0">
              <a:lnSpc>
                <a:spcPct val="93000"/>
              </a:lnSpc>
              <a:buClr>
                <a:srgbClr val="000000"/>
              </a:buClr>
              <a:buSzPct val="45000"/>
              <a:defRPr>
                <a:ea typeface="msgothic" charset="0"/>
                <a:cs typeface="msgothic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defTabSz="410853" hangingPunct="0">
              <a:lnSpc>
                <a:spcPct val="93000"/>
              </a:lnSpc>
              <a:buClr>
                <a:srgbClr val="000000"/>
              </a:buClr>
              <a:buSzPct val="45000"/>
              <a:defRPr>
                <a:ea typeface="msgothic" charset="0"/>
                <a:cs typeface="msgothic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10853" hangingPunct="0">
              <a:lnSpc>
                <a:spcPct val="93000"/>
              </a:lnSpc>
              <a:buClr>
                <a:srgbClr val="000000"/>
              </a:buClr>
              <a:buSzPct val="45000"/>
              <a:defRPr>
                <a:ea typeface="msgothic" charset="0"/>
                <a:cs typeface="msgothic" charset="0"/>
              </a:defRPr>
            </a:lvl1pPr>
          </a:lstStyle>
          <a:p>
            <a:pPr>
              <a:defRPr/>
            </a:pPr>
            <a:fld id="{A570B755-D7F6-436A-95D7-81B398183CA7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93633840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7" y="160024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4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10853" hangingPunct="0">
              <a:lnSpc>
                <a:spcPct val="93000"/>
              </a:lnSpc>
              <a:buClr>
                <a:srgbClr val="000000"/>
              </a:buClr>
              <a:buSzPct val="45000"/>
              <a:defRPr>
                <a:ea typeface="msgothic" charset="0"/>
                <a:cs typeface="msgothic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defTabSz="410853" hangingPunct="0">
              <a:lnSpc>
                <a:spcPct val="93000"/>
              </a:lnSpc>
              <a:buClr>
                <a:srgbClr val="000000"/>
              </a:buClr>
              <a:buSzPct val="45000"/>
              <a:defRPr>
                <a:ea typeface="msgothic" charset="0"/>
                <a:cs typeface="msgothic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10853" hangingPunct="0">
              <a:lnSpc>
                <a:spcPct val="93000"/>
              </a:lnSpc>
              <a:buClr>
                <a:srgbClr val="000000"/>
              </a:buClr>
              <a:buSzPct val="45000"/>
              <a:defRPr>
                <a:ea typeface="msgothic" charset="0"/>
                <a:cs typeface="msgothic" charset="0"/>
              </a:defRPr>
            </a:lvl1pPr>
          </a:lstStyle>
          <a:p>
            <a:pPr>
              <a:defRPr/>
            </a:pPr>
            <a:fld id="{4BD3313D-AE64-4990-ADB1-045102F4C4AA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73819716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9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3817" indent="0">
              <a:buNone/>
              <a:defRPr sz="2000" b="1"/>
            </a:lvl2pPr>
            <a:lvl3pPr marL="907645" indent="0">
              <a:buNone/>
              <a:defRPr sz="1800" b="1"/>
            </a:lvl3pPr>
            <a:lvl4pPr marL="1361455" indent="0">
              <a:buNone/>
              <a:defRPr sz="1600" b="1"/>
            </a:lvl4pPr>
            <a:lvl5pPr marL="1815279" indent="0">
              <a:buNone/>
              <a:defRPr sz="1600" b="1"/>
            </a:lvl5pPr>
            <a:lvl6pPr marL="2269098" indent="0">
              <a:buNone/>
              <a:defRPr sz="1600" b="1"/>
            </a:lvl6pPr>
            <a:lvl7pPr marL="2722916" indent="0">
              <a:buNone/>
              <a:defRPr sz="1600" b="1"/>
            </a:lvl7pPr>
            <a:lvl8pPr marL="3176730" indent="0">
              <a:buNone/>
              <a:defRPr sz="1600" b="1"/>
            </a:lvl8pPr>
            <a:lvl9pPr marL="363055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9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67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3817" indent="0">
              <a:buNone/>
              <a:defRPr sz="2000" b="1"/>
            </a:lvl2pPr>
            <a:lvl3pPr marL="907645" indent="0">
              <a:buNone/>
              <a:defRPr sz="1800" b="1"/>
            </a:lvl3pPr>
            <a:lvl4pPr marL="1361455" indent="0">
              <a:buNone/>
              <a:defRPr sz="1600" b="1"/>
            </a:lvl4pPr>
            <a:lvl5pPr marL="1815279" indent="0">
              <a:buNone/>
              <a:defRPr sz="1600" b="1"/>
            </a:lvl5pPr>
            <a:lvl6pPr marL="2269098" indent="0">
              <a:buNone/>
              <a:defRPr sz="1600" b="1"/>
            </a:lvl6pPr>
            <a:lvl7pPr marL="2722916" indent="0">
              <a:buNone/>
              <a:defRPr sz="1600" b="1"/>
            </a:lvl7pPr>
            <a:lvl8pPr marL="3176730" indent="0">
              <a:buNone/>
              <a:defRPr sz="1600" b="1"/>
            </a:lvl8pPr>
            <a:lvl9pPr marL="363055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6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10853" hangingPunct="0">
              <a:lnSpc>
                <a:spcPct val="93000"/>
              </a:lnSpc>
              <a:buClr>
                <a:srgbClr val="000000"/>
              </a:buClr>
              <a:buSzPct val="45000"/>
              <a:defRPr>
                <a:ea typeface="msgothic" charset="0"/>
                <a:cs typeface="msgothic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defTabSz="410853" hangingPunct="0">
              <a:lnSpc>
                <a:spcPct val="93000"/>
              </a:lnSpc>
              <a:buClr>
                <a:srgbClr val="000000"/>
              </a:buClr>
              <a:buSzPct val="45000"/>
              <a:defRPr>
                <a:ea typeface="msgothic" charset="0"/>
                <a:cs typeface="msgothic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10853" hangingPunct="0">
              <a:lnSpc>
                <a:spcPct val="93000"/>
              </a:lnSpc>
              <a:buClr>
                <a:srgbClr val="000000"/>
              </a:buClr>
              <a:buSzPct val="45000"/>
              <a:defRPr>
                <a:ea typeface="msgothic" charset="0"/>
                <a:cs typeface="msgothic" charset="0"/>
              </a:defRPr>
            </a:lvl1pPr>
          </a:lstStyle>
          <a:p>
            <a:pPr>
              <a:defRPr/>
            </a:pPr>
            <a:fld id="{341C9C23-D631-46A6-9413-1C184D37BCBF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7694857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10853" hangingPunct="0">
              <a:lnSpc>
                <a:spcPct val="93000"/>
              </a:lnSpc>
              <a:buClr>
                <a:srgbClr val="000000"/>
              </a:buClr>
              <a:buSzPct val="45000"/>
              <a:defRPr>
                <a:ea typeface="msgothic" charset="0"/>
                <a:cs typeface="msgothic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defTabSz="410853" hangingPunct="0">
              <a:lnSpc>
                <a:spcPct val="93000"/>
              </a:lnSpc>
              <a:buClr>
                <a:srgbClr val="000000"/>
              </a:buClr>
              <a:buSzPct val="45000"/>
              <a:defRPr>
                <a:ea typeface="msgothic" charset="0"/>
                <a:cs typeface="msgothic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10853" hangingPunct="0">
              <a:lnSpc>
                <a:spcPct val="93000"/>
              </a:lnSpc>
              <a:buClr>
                <a:srgbClr val="000000"/>
              </a:buClr>
              <a:buSzPct val="45000"/>
              <a:defRPr>
                <a:ea typeface="msgothic" charset="0"/>
                <a:cs typeface="msgothic" charset="0"/>
              </a:defRPr>
            </a:lvl1pPr>
          </a:lstStyle>
          <a:p>
            <a:pPr>
              <a:defRPr/>
            </a:pPr>
            <a:fld id="{E0E0750B-851C-48A1-ABC2-95ADE2BAD3D3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512907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2813">
              <a:defRPr/>
            </a:lvl1pPr>
          </a:lstStyle>
          <a:p>
            <a:pPr>
              <a:defRPr/>
            </a:pPr>
            <a:fld id="{0173B973-3725-45C9-BD29-6358885CCA06}" type="datetimeFigureOut">
              <a:rPr lang="en-US"/>
              <a:pPr>
                <a:defRPr/>
              </a:pPr>
              <a:t>5/2/2018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2813"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2813">
              <a:defRPr/>
            </a:lvl1pPr>
          </a:lstStyle>
          <a:p>
            <a:pPr>
              <a:defRPr/>
            </a:pPr>
            <a:fld id="{79BDAF0F-00AB-49B0-A394-D902754EFB90}" type="slidenum">
              <a:rPr lang="en-US" altLang="hu-HU"/>
              <a:pPr>
                <a:defRPr/>
              </a:pPr>
              <a:t>‹#›</a:t>
            </a:fld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904403695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10853" hangingPunct="0">
              <a:lnSpc>
                <a:spcPct val="93000"/>
              </a:lnSpc>
              <a:buClr>
                <a:srgbClr val="000000"/>
              </a:buClr>
              <a:buSzPct val="45000"/>
              <a:defRPr>
                <a:ea typeface="msgothic" charset="0"/>
                <a:cs typeface="msgothic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defTabSz="410853" hangingPunct="0">
              <a:lnSpc>
                <a:spcPct val="93000"/>
              </a:lnSpc>
              <a:buClr>
                <a:srgbClr val="000000"/>
              </a:buClr>
              <a:buSzPct val="45000"/>
              <a:defRPr>
                <a:ea typeface="msgothic" charset="0"/>
                <a:cs typeface="msgothic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10853" hangingPunct="0">
              <a:lnSpc>
                <a:spcPct val="93000"/>
              </a:lnSpc>
              <a:buClr>
                <a:srgbClr val="000000"/>
              </a:buClr>
              <a:buSzPct val="45000"/>
              <a:defRPr>
                <a:ea typeface="msgothic" charset="0"/>
                <a:cs typeface="msgothic" charset="0"/>
              </a:defRPr>
            </a:lvl1pPr>
          </a:lstStyle>
          <a:p>
            <a:pPr>
              <a:defRPr/>
            </a:pPr>
            <a:fld id="{25B84A94-C143-4151-941D-9822DD3BA9FE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50559476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3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91" y="273112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3" y="143511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3817" indent="0">
              <a:buNone/>
              <a:defRPr sz="1200"/>
            </a:lvl2pPr>
            <a:lvl3pPr marL="907645" indent="0">
              <a:buNone/>
              <a:defRPr sz="1000"/>
            </a:lvl3pPr>
            <a:lvl4pPr marL="1361455" indent="0">
              <a:buNone/>
              <a:defRPr sz="900"/>
            </a:lvl4pPr>
            <a:lvl5pPr marL="1815279" indent="0">
              <a:buNone/>
              <a:defRPr sz="900"/>
            </a:lvl5pPr>
            <a:lvl6pPr marL="2269098" indent="0">
              <a:buNone/>
              <a:defRPr sz="900"/>
            </a:lvl6pPr>
            <a:lvl7pPr marL="2722916" indent="0">
              <a:buNone/>
              <a:defRPr sz="900"/>
            </a:lvl7pPr>
            <a:lvl8pPr marL="3176730" indent="0">
              <a:buNone/>
              <a:defRPr sz="900"/>
            </a:lvl8pPr>
            <a:lvl9pPr marL="363055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10853" hangingPunct="0">
              <a:lnSpc>
                <a:spcPct val="93000"/>
              </a:lnSpc>
              <a:buClr>
                <a:srgbClr val="000000"/>
              </a:buClr>
              <a:buSzPct val="45000"/>
              <a:defRPr>
                <a:ea typeface="msgothic" charset="0"/>
                <a:cs typeface="msgothic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defTabSz="410853" hangingPunct="0">
              <a:lnSpc>
                <a:spcPct val="93000"/>
              </a:lnSpc>
              <a:buClr>
                <a:srgbClr val="000000"/>
              </a:buClr>
              <a:buSzPct val="45000"/>
              <a:defRPr>
                <a:ea typeface="msgothic" charset="0"/>
                <a:cs typeface="msgothic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10853" hangingPunct="0">
              <a:lnSpc>
                <a:spcPct val="93000"/>
              </a:lnSpc>
              <a:buClr>
                <a:srgbClr val="000000"/>
              </a:buClr>
              <a:buSzPct val="45000"/>
              <a:defRPr>
                <a:ea typeface="msgothic" charset="0"/>
                <a:cs typeface="msgothic" charset="0"/>
              </a:defRPr>
            </a:lvl1pPr>
          </a:lstStyle>
          <a:p>
            <a:pPr>
              <a:defRPr/>
            </a:pPr>
            <a:fld id="{75D87E3F-5742-4350-A389-07427473ADFE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99190312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3817" indent="0">
              <a:buNone/>
              <a:defRPr sz="2800"/>
            </a:lvl2pPr>
            <a:lvl3pPr marL="907645" indent="0">
              <a:buNone/>
              <a:defRPr sz="2400"/>
            </a:lvl3pPr>
            <a:lvl4pPr marL="1361455" indent="0">
              <a:buNone/>
              <a:defRPr sz="2000"/>
            </a:lvl4pPr>
            <a:lvl5pPr marL="1815279" indent="0">
              <a:buNone/>
              <a:defRPr sz="2000"/>
            </a:lvl5pPr>
            <a:lvl6pPr marL="2269098" indent="0">
              <a:buNone/>
              <a:defRPr sz="2000"/>
            </a:lvl6pPr>
            <a:lvl7pPr marL="2722916" indent="0">
              <a:buNone/>
              <a:defRPr sz="2000"/>
            </a:lvl7pPr>
            <a:lvl8pPr marL="3176730" indent="0">
              <a:buNone/>
              <a:defRPr sz="2000"/>
            </a:lvl8pPr>
            <a:lvl9pPr marL="3630550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3817" indent="0">
              <a:buNone/>
              <a:defRPr sz="1200"/>
            </a:lvl2pPr>
            <a:lvl3pPr marL="907645" indent="0">
              <a:buNone/>
              <a:defRPr sz="1000"/>
            </a:lvl3pPr>
            <a:lvl4pPr marL="1361455" indent="0">
              <a:buNone/>
              <a:defRPr sz="900"/>
            </a:lvl4pPr>
            <a:lvl5pPr marL="1815279" indent="0">
              <a:buNone/>
              <a:defRPr sz="900"/>
            </a:lvl5pPr>
            <a:lvl6pPr marL="2269098" indent="0">
              <a:buNone/>
              <a:defRPr sz="900"/>
            </a:lvl6pPr>
            <a:lvl7pPr marL="2722916" indent="0">
              <a:buNone/>
              <a:defRPr sz="900"/>
            </a:lvl7pPr>
            <a:lvl8pPr marL="3176730" indent="0">
              <a:buNone/>
              <a:defRPr sz="900"/>
            </a:lvl8pPr>
            <a:lvl9pPr marL="363055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10853" hangingPunct="0">
              <a:lnSpc>
                <a:spcPct val="93000"/>
              </a:lnSpc>
              <a:buClr>
                <a:srgbClr val="000000"/>
              </a:buClr>
              <a:buSzPct val="45000"/>
              <a:defRPr>
                <a:ea typeface="msgothic" charset="0"/>
                <a:cs typeface="msgothic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defTabSz="410853" hangingPunct="0">
              <a:lnSpc>
                <a:spcPct val="93000"/>
              </a:lnSpc>
              <a:buClr>
                <a:srgbClr val="000000"/>
              </a:buClr>
              <a:buSzPct val="45000"/>
              <a:defRPr>
                <a:ea typeface="msgothic" charset="0"/>
                <a:cs typeface="msgothic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10853" hangingPunct="0">
              <a:lnSpc>
                <a:spcPct val="93000"/>
              </a:lnSpc>
              <a:buClr>
                <a:srgbClr val="000000"/>
              </a:buClr>
              <a:buSzPct val="45000"/>
              <a:defRPr>
                <a:ea typeface="msgothic" charset="0"/>
                <a:cs typeface="msgothic" charset="0"/>
              </a:defRPr>
            </a:lvl1pPr>
          </a:lstStyle>
          <a:p>
            <a:pPr>
              <a:defRPr/>
            </a:pPr>
            <a:fld id="{9D017F6B-761F-4464-A1DA-3A3420498BF3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02356679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10853" hangingPunct="0">
              <a:lnSpc>
                <a:spcPct val="93000"/>
              </a:lnSpc>
              <a:buClr>
                <a:srgbClr val="000000"/>
              </a:buClr>
              <a:buSzPct val="45000"/>
              <a:defRPr>
                <a:ea typeface="msgothic" charset="0"/>
                <a:cs typeface="msgothic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defTabSz="410853" hangingPunct="0">
              <a:lnSpc>
                <a:spcPct val="93000"/>
              </a:lnSpc>
              <a:buClr>
                <a:srgbClr val="000000"/>
              </a:buClr>
              <a:buSzPct val="45000"/>
              <a:defRPr>
                <a:ea typeface="msgothic" charset="0"/>
                <a:cs typeface="msgothic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10853" hangingPunct="0">
              <a:lnSpc>
                <a:spcPct val="93000"/>
              </a:lnSpc>
              <a:buClr>
                <a:srgbClr val="000000"/>
              </a:buClr>
              <a:buSzPct val="45000"/>
              <a:defRPr>
                <a:ea typeface="msgothic" charset="0"/>
                <a:cs typeface="msgothic" charset="0"/>
              </a:defRPr>
            </a:lvl1pPr>
          </a:lstStyle>
          <a:p>
            <a:pPr>
              <a:defRPr/>
            </a:pPr>
            <a:fld id="{04DB44E3-BB24-41A1-8775-BC2BF4C3D635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45470734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1" y="274700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700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10853" hangingPunct="0">
              <a:lnSpc>
                <a:spcPct val="93000"/>
              </a:lnSpc>
              <a:buClr>
                <a:srgbClr val="000000"/>
              </a:buClr>
              <a:buSzPct val="45000"/>
              <a:defRPr>
                <a:ea typeface="msgothic" charset="0"/>
                <a:cs typeface="msgothic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defTabSz="410853" hangingPunct="0">
              <a:lnSpc>
                <a:spcPct val="93000"/>
              </a:lnSpc>
              <a:buClr>
                <a:srgbClr val="000000"/>
              </a:buClr>
              <a:buSzPct val="45000"/>
              <a:defRPr>
                <a:ea typeface="msgothic" charset="0"/>
                <a:cs typeface="msgothic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10853" hangingPunct="0">
              <a:lnSpc>
                <a:spcPct val="93000"/>
              </a:lnSpc>
              <a:buClr>
                <a:srgbClr val="000000"/>
              </a:buClr>
              <a:buSzPct val="45000"/>
              <a:defRPr>
                <a:ea typeface="msgothic" charset="0"/>
                <a:cs typeface="msgothic" charset="0"/>
              </a:defRPr>
            </a:lvl1pPr>
          </a:lstStyle>
          <a:p>
            <a:pPr>
              <a:defRPr/>
            </a:pPr>
            <a:fld id="{C19496E2-0DFA-42D0-B079-C91A9CAED7AA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78870895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Cím, szöveg és áb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10" y="274638"/>
            <a:ext cx="8229600" cy="11430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457207" y="1600242"/>
            <a:ext cx="4038600" cy="4525963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ClipArt-elem helye 3"/>
          <p:cNvSpPr>
            <a:spLocks noGrp="1"/>
          </p:cNvSpPr>
          <p:nvPr>
            <p:ph type="clipArt" sz="half" idx="2"/>
          </p:nvPr>
        </p:nvSpPr>
        <p:spPr>
          <a:xfrm>
            <a:off x="4648200" y="1600242"/>
            <a:ext cx="4038600" cy="4525963"/>
          </a:xfrm>
        </p:spPr>
        <p:txBody>
          <a:bodyPr/>
          <a:lstStyle/>
          <a:p>
            <a:pPr lvl="0"/>
            <a:endParaRPr lang="hu-HU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10853" hangingPunct="0">
              <a:lnSpc>
                <a:spcPct val="93000"/>
              </a:lnSpc>
              <a:buClr>
                <a:srgbClr val="000000"/>
              </a:buClr>
              <a:buSzPct val="45000"/>
              <a:defRPr>
                <a:ea typeface="msgothic" charset="0"/>
                <a:cs typeface="msgothic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defTabSz="410853" hangingPunct="0">
              <a:lnSpc>
                <a:spcPct val="93000"/>
              </a:lnSpc>
              <a:buClr>
                <a:srgbClr val="000000"/>
              </a:buClr>
              <a:buSzPct val="45000"/>
              <a:defRPr>
                <a:ea typeface="msgothic" charset="0"/>
                <a:cs typeface="msgothic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10853" hangingPunct="0">
              <a:lnSpc>
                <a:spcPct val="93000"/>
              </a:lnSpc>
              <a:buClr>
                <a:srgbClr val="000000"/>
              </a:buClr>
              <a:buSzPct val="45000"/>
              <a:defRPr>
                <a:ea typeface="msgothic" charset="0"/>
                <a:cs typeface="msgothic" charset="0"/>
              </a:defRPr>
            </a:lvl1pPr>
          </a:lstStyle>
          <a:p>
            <a:pPr>
              <a:defRPr/>
            </a:pPr>
            <a:fld id="{D6E43D3D-860A-429A-9A03-608F7D4E539A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15906999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E1BF3-223A-4198-8085-29E57DB673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D984F-D5E0-4694-9C98-5701DF361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3401092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E1BF3-223A-4198-8085-29E57DB673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D984F-D5E0-4694-9C98-5701DF361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5119344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E1BF3-223A-4198-8085-29E57DB673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D984F-D5E0-4694-9C98-5701DF361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2422705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E1BF3-223A-4198-8085-29E57DB673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D984F-D5E0-4694-9C98-5701DF361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57744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4" y="440693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4" y="2906727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5246" indent="0">
              <a:buNone/>
              <a:defRPr sz="1800"/>
            </a:lvl2pPr>
            <a:lvl3pPr marL="910499" indent="0">
              <a:buNone/>
              <a:defRPr sz="1600"/>
            </a:lvl3pPr>
            <a:lvl4pPr marL="1365743" indent="0">
              <a:buNone/>
              <a:defRPr sz="1400"/>
            </a:lvl4pPr>
            <a:lvl5pPr marL="1820990" indent="0">
              <a:buNone/>
              <a:defRPr sz="1400"/>
            </a:lvl5pPr>
            <a:lvl6pPr marL="2276237" indent="0">
              <a:buNone/>
              <a:defRPr sz="1400"/>
            </a:lvl6pPr>
            <a:lvl7pPr marL="2731491" indent="0">
              <a:buNone/>
              <a:defRPr sz="1400"/>
            </a:lvl7pPr>
            <a:lvl8pPr marL="3186732" indent="0">
              <a:buNone/>
              <a:defRPr sz="1400"/>
            </a:lvl8pPr>
            <a:lvl9pPr marL="3641981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2813">
              <a:defRPr/>
            </a:lvl1pPr>
          </a:lstStyle>
          <a:p>
            <a:pPr>
              <a:defRPr/>
            </a:pPr>
            <a:fld id="{65D920B6-D143-401E-83AB-CB8DCA60538B}" type="datetimeFigureOut">
              <a:rPr lang="en-US"/>
              <a:pPr>
                <a:defRPr/>
              </a:pPr>
              <a:t>5/2/2018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2813"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2813">
              <a:defRPr/>
            </a:lvl1pPr>
          </a:lstStyle>
          <a:p>
            <a:pPr>
              <a:defRPr/>
            </a:pPr>
            <a:fld id="{0B8D29CC-4A02-4EFE-AC44-ABFEB00017B0}" type="slidenum">
              <a:rPr lang="en-US" altLang="hu-HU"/>
              <a:pPr>
                <a:defRPr/>
              </a:pPr>
              <a:t>‹#›</a:t>
            </a:fld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55191116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E1BF3-223A-4198-8085-29E57DB673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D984F-D5E0-4694-9C98-5701DF361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2392036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E1BF3-223A-4198-8085-29E57DB673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D984F-D5E0-4694-9C98-5701DF361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0530338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E1BF3-223A-4198-8085-29E57DB673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D984F-D5E0-4694-9C98-5701DF361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622112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E1BF3-223A-4198-8085-29E57DB673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D984F-D5E0-4694-9C98-5701DF361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771134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E1BF3-223A-4198-8085-29E57DB673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D984F-D5E0-4694-9C98-5701DF361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8540611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E1BF3-223A-4198-8085-29E57DB673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D984F-D5E0-4694-9C98-5701DF361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0460899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E1BF3-223A-4198-8085-29E57DB673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D984F-D5E0-4694-9C98-5701DF361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1689325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8" y="2130448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8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5246" indent="0" algn="ctr">
              <a:buNone/>
              <a:defRPr/>
            </a:lvl2pPr>
            <a:lvl3pPr marL="910499" indent="0" algn="ctr">
              <a:buNone/>
              <a:defRPr/>
            </a:lvl3pPr>
            <a:lvl4pPr marL="1365743" indent="0" algn="ctr">
              <a:buNone/>
              <a:defRPr/>
            </a:lvl4pPr>
            <a:lvl5pPr marL="1820990" indent="0" algn="ctr">
              <a:buNone/>
              <a:defRPr/>
            </a:lvl5pPr>
            <a:lvl6pPr marL="2276237" indent="0" algn="ctr">
              <a:buNone/>
              <a:defRPr/>
            </a:lvl6pPr>
            <a:lvl7pPr marL="2731491" indent="0" algn="ctr">
              <a:buNone/>
              <a:defRPr/>
            </a:lvl7pPr>
            <a:lvl8pPr marL="3186732" indent="0" algn="ctr">
              <a:buNone/>
              <a:defRPr/>
            </a:lvl8pPr>
            <a:lvl9pPr marL="3641981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7E7AFF-9EA7-4706-95B5-6F2F2989E22B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42024551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9CD3DF-2075-4080-9AEC-754525D88846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785516827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4" y="440693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4" y="2906727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5246" indent="0">
              <a:buNone/>
              <a:defRPr sz="1800"/>
            </a:lvl2pPr>
            <a:lvl3pPr marL="910499" indent="0">
              <a:buNone/>
              <a:defRPr sz="1600"/>
            </a:lvl3pPr>
            <a:lvl4pPr marL="1365743" indent="0">
              <a:buNone/>
              <a:defRPr sz="1400"/>
            </a:lvl4pPr>
            <a:lvl5pPr marL="1820990" indent="0">
              <a:buNone/>
              <a:defRPr sz="1400"/>
            </a:lvl5pPr>
            <a:lvl6pPr marL="2276237" indent="0">
              <a:buNone/>
              <a:defRPr sz="1400"/>
            </a:lvl6pPr>
            <a:lvl7pPr marL="2731491" indent="0">
              <a:buNone/>
              <a:defRPr sz="1400"/>
            </a:lvl7pPr>
            <a:lvl8pPr marL="3186732" indent="0">
              <a:buNone/>
              <a:defRPr sz="1400"/>
            </a:lvl8pPr>
            <a:lvl9pPr marL="3641981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35A9B1-6198-4528-AFEE-19EFC41850F4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0145528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7" y="160024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4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2813">
              <a:defRPr/>
            </a:lvl1pPr>
          </a:lstStyle>
          <a:p>
            <a:pPr>
              <a:defRPr/>
            </a:pPr>
            <a:fld id="{89FA0456-DEF8-4937-8342-920DB0E24CB9}" type="datetimeFigureOut">
              <a:rPr lang="en-US"/>
              <a:pPr>
                <a:defRPr/>
              </a:pPr>
              <a:t>5/2/2018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2813"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2813">
              <a:defRPr/>
            </a:lvl1pPr>
          </a:lstStyle>
          <a:p>
            <a:pPr>
              <a:defRPr/>
            </a:pPr>
            <a:fld id="{BBC3A5F4-F0D7-48B5-854C-342DC67C1335}" type="slidenum">
              <a:rPr lang="en-US" altLang="hu-HU"/>
              <a:pPr>
                <a:defRPr/>
              </a:pPr>
              <a:t>‹#›</a:t>
            </a:fld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899855151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7" y="160024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4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3A3299-B6F7-4708-8840-9DB75C99B56D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788149863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4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246" indent="0">
              <a:buNone/>
              <a:defRPr sz="2000" b="1"/>
            </a:lvl2pPr>
            <a:lvl3pPr marL="910499" indent="0">
              <a:buNone/>
              <a:defRPr sz="1800" b="1"/>
            </a:lvl3pPr>
            <a:lvl4pPr marL="1365743" indent="0">
              <a:buNone/>
              <a:defRPr sz="1600" b="1"/>
            </a:lvl4pPr>
            <a:lvl5pPr marL="1820990" indent="0">
              <a:buNone/>
              <a:defRPr sz="1600" b="1"/>
            </a:lvl5pPr>
            <a:lvl6pPr marL="2276237" indent="0">
              <a:buNone/>
              <a:defRPr sz="1600" b="1"/>
            </a:lvl6pPr>
            <a:lvl7pPr marL="2731491" indent="0">
              <a:buNone/>
              <a:defRPr sz="1600" b="1"/>
            </a:lvl7pPr>
            <a:lvl8pPr marL="3186732" indent="0">
              <a:buNone/>
              <a:defRPr sz="1600" b="1"/>
            </a:lvl8pPr>
            <a:lvl9pPr marL="3641981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4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7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246" indent="0">
              <a:buNone/>
              <a:defRPr sz="2000" b="1"/>
            </a:lvl2pPr>
            <a:lvl3pPr marL="910499" indent="0">
              <a:buNone/>
              <a:defRPr sz="1800" b="1"/>
            </a:lvl3pPr>
            <a:lvl4pPr marL="1365743" indent="0">
              <a:buNone/>
              <a:defRPr sz="1600" b="1"/>
            </a:lvl4pPr>
            <a:lvl5pPr marL="1820990" indent="0">
              <a:buNone/>
              <a:defRPr sz="1600" b="1"/>
            </a:lvl5pPr>
            <a:lvl6pPr marL="2276237" indent="0">
              <a:buNone/>
              <a:defRPr sz="1600" b="1"/>
            </a:lvl6pPr>
            <a:lvl7pPr marL="2731491" indent="0">
              <a:buNone/>
              <a:defRPr sz="1600" b="1"/>
            </a:lvl7pPr>
            <a:lvl8pPr marL="3186732" indent="0">
              <a:buNone/>
              <a:defRPr sz="1600" b="1"/>
            </a:lvl8pPr>
            <a:lvl9pPr marL="3641981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7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1DB9FC-8D41-4AC2-A4AE-885C0AB79D51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957831929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0E9A9C-5B45-49DB-B639-3480EC54CCF5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784454146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306FDD-C611-48BE-AD53-BA0D3942E34B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848244794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2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102" y="273098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21" y="1435116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5246" indent="0">
              <a:buNone/>
              <a:defRPr sz="1200"/>
            </a:lvl2pPr>
            <a:lvl3pPr marL="910499" indent="0">
              <a:buNone/>
              <a:defRPr sz="1000"/>
            </a:lvl3pPr>
            <a:lvl4pPr marL="1365743" indent="0">
              <a:buNone/>
              <a:defRPr sz="900"/>
            </a:lvl4pPr>
            <a:lvl5pPr marL="1820990" indent="0">
              <a:buNone/>
              <a:defRPr sz="900"/>
            </a:lvl5pPr>
            <a:lvl6pPr marL="2276237" indent="0">
              <a:buNone/>
              <a:defRPr sz="900"/>
            </a:lvl6pPr>
            <a:lvl7pPr marL="2731491" indent="0">
              <a:buNone/>
              <a:defRPr sz="900"/>
            </a:lvl7pPr>
            <a:lvl8pPr marL="3186732" indent="0">
              <a:buNone/>
              <a:defRPr sz="900"/>
            </a:lvl8pPr>
            <a:lvl9pPr marL="3641981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A8EB76-C74A-4F77-91D0-6DCE984BD40F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445566461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5246" indent="0">
              <a:buNone/>
              <a:defRPr sz="2800"/>
            </a:lvl2pPr>
            <a:lvl3pPr marL="910499" indent="0">
              <a:buNone/>
              <a:defRPr sz="2400"/>
            </a:lvl3pPr>
            <a:lvl4pPr marL="1365743" indent="0">
              <a:buNone/>
              <a:defRPr sz="2000"/>
            </a:lvl4pPr>
            <a:lvl5pPr marL="1820990" indent="0">
              <a:buNone/>
              <a:defRPr sz="2000"/>
            </a:lvl5pPr>
            <a:lvl6pPr marL="2276237" indent="0">
              <a:buNone/>
              <a:defRPr sz="2000"/>
            </a:lvl6pPr>
            <a:lvl7pPr marL="2731491" indent="0">
              <a:buNone/>
              <a:defRPr sz="2000"/>
            </a:lvl7pPr>
            <a:lvl8pPr marL="3186732" indent="0">
              <a:buNone/>
              <a:defRPr sz="2000"/>
            </a:lvl8pPr>
            <a:lvl9pPr marL="3641981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5246" indent="0">
              <a:buNone/>
              <a:defRPr sz="1200"/>
            </a:lvl2pPr>
            <a:lvl3pPr marL="910499" indent="0">
              <a:buNone/>
              <a:defRPr sz="1000"/>
            </a:lvl3pPr>
            <a:lvl4pPr marL="1365743" indent="0">
              <a:buNone/>
              <a:defRPr sz="900"/>
            </a:lvl4pPr>
            <a:lvl5pPr marL="1820990" indent="0">
              <a:buNone/>
              <a:defRPr sz="900"/>
            </a:lvl5pPr>
            <a:lvl6pPr marL="2276237" indent="0">
              <a:buNone/>
              <a:defRPr sz="900"/>
            </a:lvl6pPr>
            <a:lvl7pPr marL="2731491" indent="0">
              <a:buNone/>
              <a:defRPr sz="900"/>
            </a:lvl7pPr>
            <a:lvl8pPr marL="3186732" indent="0">
              <a:buNone/>
              <a:defRPr sz="900"/>
            </a:lvl8pPr>
            <a:lvl9pPr marL="3641981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B191B9-9643-4EDF-AB9B-30143808A966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997914167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8421CA-DD97-4491-B4C9-5F8CDA81F9F2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146695974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86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86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B62BB0-17F7-4195-9992-5F5D58477546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005791056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/>
          </p:nvPr>
        </p:nvSpPr>
        <p:spPr>
          <a:xfrm>
            <a:off x="457208" y="274686"/>
            <a:ext cx="8229600" cy="5851525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B2D8DB-88D2-42E0-81F7-AEE62B7D65C5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126323407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8" y="5"/>
            <a:ext cx="9148763" cy="6851650"/>
            <a:chOff x="1" y="0"/>
            <a:chExt cx="5763" cy="4316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>
                <a:gd name="T0" fmla="*/ 717 w 717"/>
                <a:gd name="T1" fmla="*/ 72 h 1690"/>
                <a:gd name="T2" fmla="*/ 717 w 717"/>
                <a:gd name="T3" fmla="*/ 0 h 1690"/>
                <a:gd name="T4" fmla="*/ 699 w 717"/>
                <a:gd name="T5" fmla="*/ 101 h 1690"/>
                <a:gd name="T6" fmla="*/ 675 w 717"/>
                <a:gd name="T7" fmla="*/ 209 h 1690"/>
                <a:gd name="T8" fmla="*/ 627 w 717"/>
                <a:gd name="T9" fmla="*/ 389 h 1690"/>
                <a:gd name="T10" fmla="*/ 574 w 717"/>
                <a:gd name="T11" fmla="*/ 569 h 1690"/>
                <a:gd name="T12" fmla="*/ 502 w 717"/>
                <a:gd name="T13" fmla="*/ 749 h 1690"/>
                <a:gd name="T14" fmla="*/ 424 w 717"/>
                <a:gd name="T15" fmla="*/ 935 h 1690"/>
                <a:gd name="T16" fmla="*/ 334 w 717"/>
                <a:gd name="T17" fmla="*/ 1121 h 1690"/>
                <a:gd name="T18" fmla="*/ 233 w 717"/>
                <a:gd name="T19" fmla="*/ 1312 h 1690"/>
                <a:gd name="T20" fmla="*/ 125 w 717"/>
                <a:gd name="T21" fmla="*/ 1498 h 1690"/>
                <a:gd name="T22" fmla="*/ 0 w 717"/>
                <a:gd name="T23" fmla="*/ 1690 h 1690"/>
                <a:gd name="T24" fmla="*/ 11 w 717"/>
                <a:gd name="T25" fmla="*/ 1690 h 1690"/>
                <a:gd name="T26" fmla="*/ 137 w 717"/>
                <a:gd name="T27" fmla="*/ 1498 h 1690"/>
                <a:gd name="T28" fmla="*/ 245 w 717"/>
                <a:gd name="T29" fmla="*/ 1312 h 1690"/>
                <a:gd name="T30" fmla="*/ 346 w 717"/>
                <a:gd name="T31" fmla="*/ 1121 h 1690"/>
                <a:gd name="T32" fmla="*/ 436 w 717"/>
                <a:gd name="T33" fmla="*/ 935 h 1690"/>
                <a:gd name="T34" fmla="*/ 514 w 717"/>
                <a:gd name="T35" fmla="*/ 749 h 1690"/>
                <a:gd name="T36" fmla="*/ 585 w 717"/>
                <a:gd name="T37" fmla="*/ 569 h 1690"/>
                <a:gd name="T38" fmla="*/ 639 w 717"/>
                <a:gd name="T39" fmla="*/ 389 h 1690"/>
                <a:gd name="T40" fmla="*/ 687 w 717"/>
                <a:gd name="T41" fmla="*/ 209 h 1690"/>
                <a:gd name="T42" fmla="*/ 705 w 717"/>
                <a:gd name="T43" fmla="*/ 143 h 1690"/>
                <a:gd name="T44" fmla="*/ 717 w 717"/>
                <a:gd name="T45" fmla="*/ 72 h 1690"/>
                <a:gd name="T46" fmla="*/ 717 w 717"/>
                <a:gd name="T47" fmla="*/ 72 h 16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>
                <a:solidFill>
                  <a:srgbClr val="FFFFFF"/>
                </a:solidFill>
                <a:ea typeface="ＭＳ Ｐゴシック" pitchFamily="34" charset="-128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>
                <a:gd name="T0" fmla="*/ 377 w 377"/>
                <a:gd name="T1" fmla="*/ 0 h 522"/>
                <a:gd name="T2" fmla="*/ 293 w 377"/>
                <a:gd name="T3" fmla="*/ 132 h 522"/>
                <a:gd name="T4" fmla="*/ 204 w 377"/>
                <a:gd name="T5" fmla="*/ 264 h 522"/>
                <a:gd name="T6" fmla="*/ 102 w 377"/>
                <a:gd name="T7" fmla="*/ 396 h 522"/>
                <a:gd name="T8" fmla="*/ 0 w 377"/>
                <a:gd name="T9" fmla="*/ 522 h 522"/>
                <a:gd name="T10" fmla="*/ 12 w 377"/>
                <a:gd name="T11" fmla="*/ 522 h 522"/>
                <a:gd name="T12" fmla="*/ 114 w 377"/>
                <a:gd name="T13" fmla="*/ 402 h 522"/>
                <a:gd name="T14" fmla="*/ 204 w 377"/>
                <a:gd name="T15" fmla="*/ 282 h 522"/>
                <a:gd name="T16" fmla="*/ 377 w 377"/>
                <a:gd name="T17" fmla="*/ 24 h 522"/>
                <a:gd name="T18" fmla="*/ 377 w 377"/>
                <a:gd name="T19" fmla="*/ 0 h 522"/>
                <a:gd name="T20" fmla="*/ 377 w 377"/>
                <a:gd name="T21" fmla="*/ 0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>
                <a:solidFill>
                  <a:srgbClr val="FFFFFF"/>
                </a:solidFill>
                <a:ea typeface="ＭＳ Ｐゴシック" pitchFamily="34" charset="-128"/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>
                <a:gd name="T0" fmla="*/ 0 w 84"/>
                <a:gd name="T1" fmla="*/ 102 h 102"/>
                <a:gd name="T2" fmla="*/ 18 w 84"/>
                <a:gd name="T3" fmla="*/ 102 h 102"/>
                <a:gd name="T4" fmla="*/ 48 w 84"/>
                <a:gd name="T5" fmla="*/ 60 h 102"/>
                <a:gd name="T6" fmla="*/ 84 w 84"/>
                <a:gd name="T7" fmla="*/ 24 h 102"/>
                <a:gd name="T8" fmla="*/ 84 w 84"/>
                <a:gd name="T9" fmla="*/ 0 h 102"/>
                <a:gd name="T10" fmla="*/ 42 w 84"/>
                <a:gd name="T11" fmla="*/ 54 h 102"/>
                <a:gd name="T12" fmla="*/ 0 w 84"/>
                <a:gd name="T13" fmla="*/ 102 h 102"/>
                <a:gd name="T14" fmla="*/ 0 w 84"/>
                <a:gd name="T15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>
                <a:solidFill>
                  <a:srgbClr val="FFFFFF"/>
                </a:solidFill>
                <a:ea typeface="ＭＳ Ｐゴシック" pitchFamily="34" charset="-128"/>
              </a:endParaRPr>
            </a:p>
          </p:txBody>
        </p:sp>
        <p:grpSp>
          <p:nvGrpSpPr>
            <p:cNvPr id="8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28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>
                  <a:gd name="T0" fmla="*/ 0 w 72"/>
                  <a:gd name="T1" fmla="*/ 0 h 4316"/>
                  <a:gd name="T2" fmla="*/ 60 w 72"/>
                  <a:gd name="T3" fmla="*/ 4316 h 4316"/>
                  <a:gd name="T4" fmla="*/ 72 w 72"/>
                  <a:gd name="T5" fmla="*/ 4316 h 4316"/>
                  <a:gd name="T6" fmla="*/ 12 w 72"/>
                  <a:gd name="T7" fmla="*/ 0 h 4316"/>
                  <a:gd name="T8" fmla="*/ 0 w 72"/>
                  <a:gd name="T9" fmla="*/ 0 h 4316"/>
                  <a:gd name="T10" fmla="*/ 0 w 72"/>
                  <a:gd name="T1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>
                  <a:solidFill>
                    <a:srgbClr val="FFFFFF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29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>
                  <a:gd name="T0" fmla="*/ 24 w 174"/>
                  <a:gd name="T1" fmla="*/ 0 h 4316"/>
                  <a:gd name="T2" fmla="*/ 12 w 174"/>
                  <a:gd name="T3" fmla="*/ 0 h 4316"/>
                  <a:gd name="T4" fmla="*/ 42 w 174"/>
                  <a:gd name="T5" fmla="*/ 216 h 4316"/>
                  <a:gd name="T6" fmla="*/ 72 w 174"/>
                  <a:gd name="T7" fmla="*/ 444 h 4316"/>
                  <a:gd name="T8" fmla="*/ 96 w 174"/>
                  <a:gd name="T9" fmla="*/ 689 h 4316"/>
                  <a:gd name="T10" fmla="*/ 120 w 174"/>
                  <a:gd name="T11" fmla="*/ 947 h 4316"/>
                  <a:gd name="T12" fmla="*/ 132 w 174"/>
                  <a:gd name="T13" fmla="*/ 1211 h 4316"/>
                  <a:gd name="T14" fmla="*/ 150 w 174"/>
                  <a:gd name="T15" fmla="*/ 1487 h 4316"/>
                  <a:gd name="T16" fmla="*/ 156 w 174"/>
                  <a:gd name="T17" fmla="*/ 1768 h 4316"/>
                  <a:gd name="T18" fmla="*/ 162 w 174"/>
                  <a:gd name="T19" fmla="*/ 2062 h 4316"/>
                  <a:gd name="T20" fmla="*/ 156 w 174"/>
                  <a:gd name="T21" fmla="*/ 2644 h 4316"/>
                  <a:gd name="T22" fmla="*/ 126 w 174"/>
                  <a:gd name="T23" fmla="*/ 3225 h 4316"/>
                  <a:gd name="T24" fmla="*/ 108 w 174"/>
                  <a:gd name="T25" fmla="*/ 3507 h 4316"/>
                  <a:gd name="T26" fmla="*/ 78 w 174"/>
                  <a:gd name="T27" fmla="*/ 3788 h 4316"/>
                  <a:gd name="T28" fmla="*/ 42 w 174"/>
                  <a:gd name="T29" fmla="*/ 4058 h 4316"/>
                  <a:gd name="T30" fmla="*/ 0 w 174"/>
                  <a:gd name="T31" fmla="*/ 4316 h 4316"/>
                  <a:gd name="T32" fmla="*/ 12 w 174"/>
                  <a:gd name="T33" fmla="*/ 4316 h 4316"/>
                  <a:gd name="T34" fmla="*/ 54 w 174"/>
                  <a:gd name="T35" fmla="*/ 4058 h 4316"/>
                  <a:gd name="T36" fmla="*/ 90 w 174"/>
                  <a:gd name="T37" fmla="*/ 3782 h 4316"/>
                  <a:gd name="T38" fmla="*/ 120 w 174"/>
                  <a:gd name="T39" fmla="*/ 3507 h 4316"/>
                  <a:gd name="T40" fmla="*/ 138 w 174"/>
                  <a:gd name="T41" fmla="*/ 3219 h 4316"/>
                  <a:gd name="T42" fmla="*/ 168 w 174"/>
                  <a:gd name="T43" fmla="*/ 2638 h 4316"/>
                  <a:gd name="T44" fmla="*/ 174 w 174"/>
                  <a:gd name="T45" fmla="*/ 2056 h 4316"/>
                  <a:gd name="T46" fmla="*/ 168 w 174"/>
                  <a:gd name="T47" fmla="*/ 1768 h 4316"/>
                  <a:gd name="T48" fmla="*/ 162 w 174"/>
                  <a:gd name="T49" fmla="*/ 1487 h 4316"/>
                  <a:gd name="T50" fmla="*/ 144 w 174"/>
                  <a:gd name="T51" fmla="*/ 1211 h 4316"/>
                  <a:gd name="T52" fmla="*/ 132 w 174"/>
                  <a:gd name="T53" fmla="*/ 941 h 4316"/>
                  <a:gd name="T54" fmla="*/ 108 w 174"/>
                  <a:gd name="T55" fmla="*/ 689 h 4316"/>
                  <a:gd name="T56" fmla="*/ 84 w 174"/>
                  <a:gd name="T57" fmla="*/ 444 h 4316"/>
                  <a:gd name="T58" fmla="*/ 54 w 174"/>
                  <a:gd name="T59" fmla="*/ 216 h 4316"/>
                  <a:gd name="T60" fmla="*/ 24 w 174"/>
                  <a:gd name="T61" fmla="*/ 0 h 4316"/>
                  <a:gd name="T62" fmla="*/ 24 w 174"/>
                  <a:gd name="T63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>
                  <a:solidFill>
                    <a:srgbClr val="FFFFFF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30" name="Freeform 9"/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>
                  <a:gd name="T0" fmla="*/ 329 w 335"/>
                  <a:gd name="T1" fmla="*/ 2014 h 4316"/>
                  <a:gd name="T2" fmla="*/ 317 w 335"/>
                  <a:gd name="T3" fmla="*/ 1726 h 4316"/>
                  <a:gd name="T4" fmla="*/ 293 w 335"/>
                  <a:gd name="T5" fmla="*/ 1445 h 4316"/>
                  <a:gd name="T6" fmla="*/ 263 w 335"/>
                  <a:gd name="T7" fmla="*/ 1175 h 4316"/>
                  <a:gd name="T8" fmla="*/ 228 w 335"/>
                  <a:gd name="T9" fmla="*/ 917 h 4316"/>
                  <a:gd name="T10" fmla="*/ 186 w 335"/>
                  <a:gd name="T11" fmla="*/ 665 h 4316"/>
                  <a:gd name="T12" fmla="*/ 132 w 335"/>
                  <a:gd name="T13" fmla="*/ 432 h 4316"/>
                  <a:gd name="T14" fmla="*/ 78 w 335"/>
                  <a:gd name="T15" fmla="*/ 204 h 4316"/>
                  <a:gd name="T16" fmla="*/ 12 w 335"/>
                  <a:gd name="T17" fmla="*/ 0 h 4316"/>
                  <a:gd name="T18" fmla="*/ 0 w 335"/>
                  <a:gd name="T19" fmla="*/ 0 h 4316"/>
                  <a:gd name="T20" fmla="*/ 66 w 335"/>
                  <a:gd name="T21" fmla="*/ 204 h 4316"/>
                  <a:gd name="T22" fmla="*/ 120 w 335"/>
                  <a:gd name="T23" fmla="*/ 432 h 4316"/>
                  <a:gd name="T24" fmla="*/ 174 w 335"/>
                  <a:gd name="T25" fmla="*/ 665 h 4316"/>
                  <a:gd name="T26" fmla="*/ 216 w 335"/>
                  <a:gd name="T27" fmla="*/ 917 h 4316"/>
                  <a:gd name="T28" fmla="*/ 251 w 335"/>
                  <a:gd name="T29" fmla="*/ 1175 h 4316"/>
                  <a:gd name="T30" fmla="*/ 281 w 335"/>
                  <a:gd name="T31" fmla="*/ 1445 h 4316"/>
                  <a:gd name="T32" fmla="*/ 305 w 335"/>
                  <a:gd name="T33" fmla="*/ 1726 h 4316"/>
                  <a:gd name="T34" fmla="*/ 317 w 335"/>
                  <a:gd name="T35" fmla="*/ 2014 h 4316"/>
                  <a:gd name="T36" fmla="*/ 323 w 335"/>
                  <a:gd name="T37" fmla="*/ 2314 h 4316"/>
                  <a:gd name="T38" fmla="*/ 317 w 335"/>
                  <a:gd name="T39" fmla="*/ 2608 h 4316"/>
                  <a:gd name="T40" fmla="*/ 305 w 335"/>
                  <a:gd name="T41" fmla="*/ 2907 h 4316"/>
                  <a:gd name="T42" fmla="*/ 281 w 335"/>
                  <a:gd name="T43" fmla="*/ 3201 h 4316"/>
                  <a:gd name="T44" fmla="*/ 257 w 335"/>
                  <a:gd name="T45" fmla="*/ 3489 h 4316"/>
                  <a:gd name="T46" fmla="*/ 216 w 335"/>
                  <a:gd name="T47" fmla="*/ 3777 h 4316"/>
                  <a:gd name="T48" fmla="*/ 174 w 335"/>
                  <a:gd name="T49" fmla="*/ 4052 h 4316"/>
                  <a:gd name="T50" fmla="*/ 120 w 335"/>
                  <a:gd name="T51" fmla="*/ 4316 h 4316"/>
                  <a:gd name="T52" fmla="*/ 132 w 335"/>
                  <a:gd name="T53" fmla="*/ 4316 h 4316"/>
                  <a:gd name="T54" fmla="*/ 186 w 335"/>
                  <a:gd name="T55" fmla="*/ 4052 h 4316"/>
                  <a:gd name="T56" fmla="*/ 228 w 335"/>
                  <a:gd name="T57" fmla="*/ 3777 h 4316"/>
                  <a:gd name="T58" fmla="*/ 269 w 335"/>
                  <a:gd name="T59" fmla="*/ 3489 h 4316"/>
                  <a:gd name="T60" fmla="*/ 293 w 335"/>
                  <a:gd name="T61" fmla="*/ 3201 h 4316"/>
                  <a:gd name="T62" fmla="*/ 317 w 335"/>
                  <a:gd name="T63" fmla="*/ 2907 h 4316"/>
                  <a:gd name="T64" fmla="*/ 329 w 335"/>
                  <a:gd name="T65" fmla="*/ 2608 h 4316"/>
                  <a:gd name="T66" fmla="*/ 335 w 335"/>
                  <a:gd name="T67" fmla="*/ 2314 h 4316"/>
                  <a:gd name="T68" fmla="*/ 329 w 335"/>
                  <a:gd name="T69" fmla="*/ 2014 h 4316"/>
                  <a:gd name="T70" fmla="*/ 329 w 335"/>
                  <a:gd name="T71" fmla="*/ 201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>
                  <a:solidFill>
                    <a:srgbClr val="FFFFFF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31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>
                  <a:gd name="T0" fmla="*/ 413 w 425"/>
                  <a:gd name="T1" fmla="*/ 1924 h 4316"/>
                  <a:gd name="T2" fmla="*/ 395 w 425"/>
                  <a:gd name="T3" fmla="*/ 1690 h 4316"/>
                  <a:gd name="T4" fmla="*/ 365 w 425"/>
                  <a:gd name="T5" fmla="*/ 1457 h 4316"/>
                  <a:gd name="T6" fmla="*/ 329 w 425"/>
                  <a:gd name="T7" fmla="*/ 1229 h 4316"/>
                  <a:gd name="T8" fmla="*/ 281 w 425"/>
                  <a:gd name="T9" fmla="*/ 1001 h 4316"/>
                  <a:gd name="T10" fmla="*/ 227 w 425"/>
                  <a:gd name="T11" fmla="*/ 761 h 4316"/>
                  <a:gd name="T12" fmla="*/ 162 w 425"/>
                  <a:gd name="T13" fmla="*/ 522 h 4316"/>
                  <a:gd name="T14" fmla="*/ 90 w 425"/>
                  <a:gd name="T15" fmla="*/ 270 h 4316"/>
                  <a:gd name="T16" fmla="*/ 12 w 425"/>
                  <a:gd name="T17" fmla="*/ 0 h 4316"/>
                  <a:gd name="T18" fmla="*/ 0 w 425"/>
                  <a:gd name="T19" fmla="*/ 0 h 4316"/>
                  <a:gd name="T20" fmla="*/ 84 w 425"/>
                  <a:gd name="T21" fmla="*/ 270 h 4316"/>
                  <a:gd name="T22" fmla="*/ 156 w 425"/>
                  <a:gd name="T23" fmla="*/ 522 h 4316"/>
                  <a:gd name="T24" fmla="*/ 216 w 425"/>
                  <a:gd name="T25" fmla="*/ 767 h 4316"/>
                  <a:gd name="T26" fmla="*/ 275 w 425"/>
                  <a:gd name="T27" fmla="*/ 1001 h 4316"/>
                  <a:gd name="T28" fmla="*/ 317 w 425"/>
                  <a:gd name="T29" fmla="*/ 1235 h 4316"/>
                  <a:gd name="T30" fmla="*/ 353 w 425"/>
                  <a:gd name="T31" fmla="*/ 1463 h 4316"/>
                  <a:gd name="T32" fmla="*/ 383 w 425"/>
                  <a:gd name="T33" fmla="*/ 1690 h 4316"/>
                  <a:gd name="T34" fmla="*/ 401 w 425"/>
                  <a:gd name="T35" fmla="*/ 1924 h 4316"/>
                  <a:gd name="T36" fmla="*/ 413 w 425"/>
                  <a:gd name="T37" fmla="*/ 2188 h 4316"/>
                  <a:gd name="T38" fmla="*/ 407 w 425"/>
                  <a:gd name="T39" fmla="*/ 2458 h 4316"/>
                  <a:gd name="T40" fmla="*/ 395 w 425"/>
                  <a:gd name="T41" fmla="*/ 2733 h 4316"/>
                  <a:gd name="T42" fmla="*/ 365 w 425"/>
                  <a:gd name="T43" fmla="*/ 3021 h 4316"/>
                  <a:gd name="T44" fmla="*/ 329 w 425"/>
                  <a:gd name="T45" fmla="*/ 3321 h 4316"/>
                  <a:gd name="T46" fmla="*/ 275 w 425"/>
                  <a:gd name="T47" fmla="*/ 3639 h 4316"/>
                  <a:gd name="T48" fmla="*/ 204 w 425"/>
                  <a:gd name="T49" fmla="*/ 3968 h 4316"/>
                  <a:gd name="T50" fmla="*/ 126 w 425"/>
                  <a:gd name="T51" fmla="*/ 4316 h 4316"/>
                  <a:gd name="T52" fmla="*/ 138 w 425"/>
                  <a:gd name="T53" fmla="*/ 4316 h 4316"/>
                  <a:gd name="T54" fmla="*/ 216 w 425"/>
                  <a:gd name="T55" fmla="*/ 3968 h 4316"/>
                  <a:gd name="T56" fmla="*/ 287 w 425"/>
                  <a:gd name="T57" fmla="*/ 3639 h 4316"/>
                  <a:gd name="T58" fmla="*/ 341 w 425"/>
                  <a:gd name="T59" fmla="*/ 3321 h 4316"/>
                  <a:gd name="T60" fmla="*/ 377 w 425"/>
                  <a:gd name="T61" fmla="*/ 3021 h 4316"/>
                  <a:gd name="T62" fmla="*/ 407 w 425"/>
                  <a:gd name="T63" fmla="*/ 2733 h 4316"/>
                  <a:gd name="T64" fmla="*/ 419 w 425"/>
                  <a:gd name="T65" fmla="*/ 2458 h 4316"/>
                  <a:gd name="T66" fmla="*/ 425 w 425"/>
                  <a:gd name="T67" fmla="*/ 2188 h 4316"/>
                  <a:gd name="T68" fmla="*/ 413 w 425"/>
                  <a:gd name="T69" fmla="*/ 1924 h 4316"/>
                  <a:gd name="T70" fmla="*/ 413 w 425"/>
                  <a:gd name="T71" fmla="*/ 192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>
                  <a:solidFill>
                    <a:srgbClr val="FFFFFF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32" name="Freeform 11"/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>
                  <a:gd name="T0" fmla="*/ 556 w 556"/>
                  <a:gd name="T1" fmla="*/ 2020 h 4316"/>
                  <a:gd name="T2" fmla="*/ 538 w 556"/>
                  <a:gd name="T3" fmla="*/ 1732 h 4316"/>
                  <a:gd name="T4" fmla="*/ 503 w 556"/>
                  <a:gd name="T5" fmla="*/ 1445 h 4316"/>
                  <a:gd name="T6" fmla="*/ 455 w 556"/>
                  <a:gd name="T7" fmla="*/ 1175 h 4316"/>
                  <a:gd name="T8" fmla="*/ 395 w 556"/>
                  <a:gd name="T9" fmla="*/ 911 h 4316"/>
                  <a:gd name="T10" fmla="*/ 317 w 556"/>
                  <a:gd name="T11" fmla="*/ 659 h 4316"/>
                  <a:gd name="T12" fmla="*/ 228 w 556"/>
                  <a:gd name="T13" fmla="*/ 426 h 4316"/>
                  <a:gd name="T14" fmla="*/ 126 w 556"/>
                  <a:gd name="T15" fmla="*/ 204 h 4316"/>
                  <a:gd name="T16" fmla="*/ 12 w 556"/>
                  <a:gd name="T17" fmla="*/ 0 h 4316"/>
                  <a:gd name="T18" fmla="*/ 0 w 556"/>
                  <a:gd name="T19" fmla="*/ 0 h 4316"/>
                  <a:gd name="T20" fmla="*/ 114 w 556"/>
                  <a:gd name="T21" fmla="*/ 204 h 4316"/>
                  <a:gd name="T22" fmla="*/ 216 w 556"/>
                  <a:gd name="T23" fmla="*/ 426 h 4316"/>
                  <a:gd name="T24" fmla="*/ 305 w 556"/>
                  <a:gd name="T25" fmla="*/ 659 h 4316"/>
                  <a:gd name="T26" fmla="*/ 383 w 556"/>
                  <a:gd name="T27" fmla="*/ 911 h 4316"/>
                  <a:gd name="T28" fmla="*/ 443 w 556"/>
                  <a:gd name="T29" fmla="*/ 1175 h 4316"/>
                  <a:gd name="T30" fmla="*/ 491 w 556"/>
                  <a:gd name="T31" fmla="*/ 1445 h 4316"/>
                  <a:gd name="T32" fmla="*/ 526 w 556"/>
                  <a:gd name="T33" fmla="*/ 1732 h 4316"/>
                  <a:gd name="T34" fmla="*/ 544 w 556"/>
                  <a:gd name="T35" fmla="*/ 2020 h 4316"/>
                  <a:gd name="T36" fmla="*/ 544 w 556"/>
                  <a:gd name="T37" fmla="*/ 2326 h 4316"/>
                  <a:gd name="T38" fmla="*/ 532 w 556"/>
                  <a:gd name="T39" fmla="*/ 2632 h 4316"/>
                  <a:gd name="T40" fmla="*/ 503 w 556"/>
                  <a:gd name="T41" fmla="*/ 2931 h 4316"/>
                  <a:gd name="T42" fmla="*/ 455 w 556"/>
                  <a:gd name="T43" fmla="*/ 3225 h 4316"/>
                  <a:gd name="T44" fmla="*/ 389 w 556"/>
                  <a:gd name="T45" fmla="*/ 3513 h 4316"/>
                  <a:gd name="T46" fmla="*/ 311 w 556"/>
                  <a:gd name="T47" fmla="*/ 3788 h 4316"/>
                  <a:gd name="T48" fmla="*/ 216 w 556"/>
                  <a:gd name="T49" fmla="*/ 4058 h 4316"/>
                  <a:gd name="T50" fmla="*/ 102 w 556"/>
                  <a:gd name="T51" fmla="*/ 4316 h 4316"/>
                  <a:gd name="T52" fmla="*/ 114 w 556"/>
                  <a:gd name="T53" fmla="*/ 4316 h 4316"/>
                  <a:gd name="T54" fmla="*/ 228 w 556"/>
                  <a:gd name="T55" fmla="*/ 4058 h 4316"/>
                  <a:gd name="T56" fmla="*/ 323 w 556"/>
                  <a:gd name="T57" fmla="*/ 3788 h 4316"/>
                  <a:gd name="T58" fmla="*/ 401 w 556"/>
                  <a:gd name="T59" fmla="*/ 3513 h 4316"/>
                  <a:gd name="T60" fmla="*/ 467 w 556"/>
                  <a:gd name="T61" fmla="*/ 3225 h 4316"/>
                  <a:gd name="T62" fmla="*/ 515 w 556"/>
                  <a:gd name="T63" fmla="*/ 2931 h 4316"/>
                  <a:gd name="T64" fmla="*/ 544 w 556"/>
                  <a:gd name="T65" fmla="*/ 2632 h 4316"/>
                  <a:gd name="T66" fmla="*/ 556 w 556"/>
                  <a:gd name="T67" fmla="*/ 2326 h 4316"/>
                  <a:gd name="T68" fmla="*/ 556 w 556"/>
                  <a:gd name="T69" fmla="*/ 2020 h 4316"/>
                  <a:gd name="T70" fmla="*/ 556 w 556"/>
                  <a:gd name="T71" fmla="*/ 202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>
                  <a:solidFill>
                    <a:srgbClr val="FFFFFF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33" name="Freeform 12"/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>
                  <a:gd name="T0" fmla="*/ 688 w 688"/>
                  <a:gd name="T1" fmla="*/ 2086 h 4316"/>
                  <a:gd name="T2" fmla="*/ 670 w 688"/>
                  <a:gd name="T3" fmla="*/ 1810 h 4316"/>
                  <a:gd name="T4" fmla="*/ 634 w 688"/>
                  <a:gd name="T5" fmla="*/ 1541 h 4316"/>
                  <a:gd name="T6" fmla="*/ 574 w 688"/>
                  <a:gd name="T7" fmla="*/ 1271 h 4316"/>
                  <a:gd name="T8" fmla="*/ 497 w 688"/>
                  <a:gd name="T9" fmla="*/ 1007 h 4316"/>
                  <a:gd name="T10" fmla="*/ 401 w 688"/>
                  <a:gd name="T11" fmla="*/ 749 h 4316"/>
                  <a:gd name="T12" fmla="*/ 293 w 688"/>
                  <a:gd name="T13" fmla="*/ 492 h 4316"/>
                  <a:gd name="T14" fmla="*/ 162 w 688"/>
                  <a:gd name="T15" fmla="*/ 240 h 4316"/>
                  <a:gd name="T16" fmla="*/ 12 w 688"/>
                  <a:gd name="T17" fmla="*/ 0 h 4316"/>
                  <a:gd name="T18" fmla="*/ 0 w 688"/>
                  <a:gd name="T19" fmla="*/ 0 h 4316"/>
                  <a:gd name="T20" fmla="*/ 150 w 688"/>
                  <a:gd name="T21" fmla="*/ 240 h 4316"/>
                  <a:gd name="T22" fmla="*/ 281 w 688"/>
                  <a:gd name="T23" fmla="*/ 492 h 4316"/>
                  <a:gd name="T24" fmla="*/ 389 w 688"/>
                  <a:gd name="T25" fmla="*/ 749 h 4316"/>
                  <a:gd name="T26" fmla="*/ 485 w 688"/>
                  <a:gd name="T27" fmla="*/ 1007 h 4316"/>
                  <a:gd name="T28" fmla="*/ 562 w 688"/>
                  <a:gd name="T29" fmla="*/ 1271 h 4316"/>
                  <a:gd name="T30" fmla="*/ 622 w 688"/>
                  <a:gd name="T31" fmla="*/ 1541 h 4316"/>
                  <a:gd name="T32" fmla="*/ 658 w 688"/>
                  <a:gd name="T33" fmla="*/ 1810 h 4316"/>
                  <a:gd name="T34" fmla="*/ 676 w 688"/>
                  <a:gd name="T35" fmla="*/ 2086 h 4316"/>
                  <a:gd name="T36" fmla="*/ 676 w 688"/>
                  <a:gd name="T37" fmla="*/ 2368 h 4316"/>
                  <a:gd name="T38" fmla="*/ 658 w 688"/>
                  <a:gd name="T39" fmla="*/ 2650 h 4316"/>
                  <a:gd name="T40" fmla="*/ 616 w 688"/>
                  <a:gd name="T41" fmla="*/ 2931 h 4316"/>
                  <a:gd name="T42" fmla="*/ 556 w 688"/>
                  <a:gd name="T43" fmla="*/ 3213 h 4316"/>
                  <a:gd name="T44" fmla="*/ 473 w 688"/>
                  <a:gd name="T45" fmla="*/ 3495 h 4316"/>
                  <a:gd name="T46" fmla="*/ 371 w 688"/>
                  <a:gd name="T47" fmla="*/ 3777 h 4316"/>
                  <a:gd name="T48" fmla="*/ 251 w 688"/>
                  <a:gd name="T49" fmla="*/ 4046 h 4316"/>
                  <a:gd name="T50" fmla="*/ 114 w 688"/>
                  <a:gd name="T51" fmla="*/ 4316 h 4316"/>
                  <a:gd name="T52" fmla="*/ 126 w 688"/>
                  <a:gd name="T53" fmla="*/ 4316 h 4316"/>
                  <a:gd name="T54" fmla="*/ 263 w 688"/>
                  <a:gd name="T55" fmla="*/ 4046 h 4316"/>
                  <a:gd name="T56" fmla="*/ 383 w 688"/>
                  <a:gd name="T57" fmla="*/ 3777 h 4316"/>
                  <a:gd name="T58" fmla="*/ 485 w 688"/>
                  <a:gd name="T59" fmla="*/ 3495 h 4316"/>
                  <a:gd name="T60" fmla="*/ 568 w 688"/>
                  <a:gd name="T61" fmla="*/ 3219 h 4316"/>
                  <a:gd name="T62" fmla="*/ 628 w 688"/>
                  <a:gd name="T63" fmla="*/ 2937 h 4316"/>
                  <a:gd name="T64" fmla="*/ 670 w 688"/>
                  <a:gd name="T65" fmla="*/ 2656 h 4316"/>
                  <a:gd name="T66" fmla="*/ 688 w 688"/>
                  <a:gd name="T67" fmla="*/ 2368 h 4316"/>
                  <a:gd name="T68" fmla="*/ 688 w 688"/>
                  <a:gd name="T69" fmla="*/ 2086 h 4316"/>
                  <a:gd name="T70" fmla="*/ 688 w 688"/>
                  <a:gd name="T71" fmla="*/ 208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>
                  <a:solidFill>
                    <a:srgbClr val="FFFFFF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34" name="Freeform 13"/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>
                  <a:gd name="T0" fmla="*/ 855 w 861"/>
                  <a:gd name="T1" fmla="*/ 2128 h 4316"/>
                  <a:gd name="T2" fmla="*/ 831 w 861"/>
                  <a:gd name="T3" fmla="*/ 1834 h 4316"/>
                  <a:gd name="T4" fmla="*/ 808 w 861"/>
                  <a:gd name="T5" fmla="*/ 1684 h 4316"/>
                  <a:gd name="T6" fmla="*/ 784 w 861"/>
                  <a:gd name="T7" fmla="*/ 1541 h 4316"/>
                  <a:gd name="T8" fmla="*/ 748 w 861"/>
                  <a:gd name="T9" fmla="*/ 1397 h 4316"/>
                  <a:gd name="T10" fmla="*/ 712 w 861"/>
                  <a:gd name="T11" fmla="*/ 1253 h 4316"/>
                  <a:gd name="T12" fmla="*/ 664 w 861"/>
                  <a:gd name="T13" fmla="*/ 1115 h 4316"/>
                  <a:gd name="T14" fmla="*/ 610 w 861"/>
                  <a:gd name="T15" fmla="*/ 977 h 4316"/>
                  <a:gd name="T16" fmla="*/ 491 w 861"/>
                  <a:gd name="T17" fmla="*/ 719 h 4316"/>
                  <a:gd name="T18" fmla="*/ 353 w 861"/>
                  <a:gd name="T19" fmla="*/ 468 h 4316"/>
                  <a:gd name="T20" fmla="*/ 192 w 861"/>
                  <a:gd name="T21" fmla="*/ 228 h 4316"/>
                  <a:gd name="T22" fmla="*/ 12 w 861"/>
                  <a:gd name="T23" fmla="*/ 0 h 4316"/>
                  <a:gd name="T24" fmla="*/ 0 w 861"/>
                  <a:gd name="T25" fmla="*/ 0 h 4316"/>
                  <a:gd name="T26" fmla="*/ 180 w 861"/>
                  <a:gd name="T27" fmla="*/ 228 h 4316"/>
                  <a:gd name="T28" fmla="*/ 341 w 861"/>
                  <a:gd name="T29" fmla="*/ 468 h 4316"/>
                  <a:gd name="T30" fmla="*/ 479 w 861"/>
                  <a:gd name="T31" fmla="*/ 719 h 4316"/>
                  <a:gd name="T32" fmla="*/ 598 w 861"/>
                  <a:gd name="T33" fmla="*/ 983 h 4316"/>
                  <a:gd name="T34" fmla="*/ 652 w 861"/>
                  <a:gd name="T35" fmla="*/ 1121 h 4316"/>
                  <a:gd name="T36" fmla="*/ 700 w 861"/>
                  <a:gd name="T37" fmla="*/ 1259 h 4316"/>
                  <a:gd name="T38" fmla="*/ 736 w 861"/>
                  <a:gd name="T39" fmla="*/ 1403 h 4316"/>
                  <a:gd name="T40" fmla="*/ 772 w 861"/>
                  <a:gd name="T41" fmla="*/ 1547 h 4316"/>
                  <a:gd name="T42" fmla="*/ 802 w 861"/>
                  <a:gd name="T43" fmla="*/ 1690 h 4316"/>
                  <a:gd name="T44" fmla="*/ 819 w 861"/>
                  <a:gd name="T45" fmla="*/ 1834 h 4316"/>
                  <a:gd name="T46" fmla="*/ 837 w 861"/>
                  <a:gd name="T47" fmla="*/ 1984 h 4316"/>
                  <a:gd name="T48" fmla="*/ 843 w 861"/>
                  <a:gd name="T49" fmla="*/ 2128 h 4316"/>
                  <a:gd name="T50" fmla="*/ 849 w 861"/>
                  <a:gd name="T51" fmla="*/ 2278 h 4316"/>
                  <a:gd name="T52" fmla="*/ 843 w 861"/>
                  <a:gd name="T53" fmla="*/ 2428 h 4316"/>
                  <a:gd name="T54" fmla="*/ 831 w 861"/>
                  <a:gd name="T55" fmla="*/ 2572 h 4316"/>
                  <a:gd name="T56" fmla="*/ 819 w 861"/>
                  <a:gd name="T57" fmla="*/ 2721 h 4316"/>
                  <a:gd name="T58" fmla="*/ 796 w 861"/>
                  <a:gd name="T59" fmla="*/ 2865 h 4316"/>
                  <a:gd name="T60" fmla="*/ 766 w 861"/>
                  <a:gd name="T61" fmla="*/ 3015 h 4316"/>
                  <a:gd name="T62" fmla="*/ 724 w 861"/>
                  <a:gd name="T63" fmla="*/ 3159 h 4316"/>
                  <a:gd name="T64" fmla="*/ 682 w 861"/>
                  <a:gd name="T65" fmla="*/ 3303 h 4316"/>
                  <a:gd name="T66" fmla="*/ 586 w 861"/>
                  <a:gd name="T67" fmla="*/ 3567 h 4316"/>
                  <a:gd name="T68" fmla="*/ 473 w 861"/>
                  <a:gd name="T69" fmla="*/ 3824 h 4316"/>
                  <a:gd name="T70" fmla="*/ 335 w 861"/>
                  <a:gd name="T71" fmla="*/ 4076 h 4316"/>
                  <a:gd name="T72" fmla="*/ 180 w 861"/>
                  <a:gd name="T73" fmla="*/ 4316 h 4316"/>
                  <a:gd name="T74" fmla="*/ 192 w 861"/>
                  <a:gd name="T75" fmla="*/ 4316 h 4316"/>
                  <a:gd name="T76" fmla="*/ 347 w 861"/>
                  <a:gd name="T77" fmla="*/ 4076 h 4316"/>
                  <a:gd name="T78" fmla="*/ 485 w 861"/>
                  <a:gd name="T79" fmla="*/ 3824 h 4316"/>
                  <a:gd name="T80" fmla="*/ 598 w 861"/>
                  <a:gd name="T81" fmla="*/ 3573 h 4316"/>
                  <a:gd name="T82" fmla="*/ 694 w 861"/>
                  <a:gd name="T83" fmla="*/ 3309 h 4316"/>
                  <a:gd name="T84" fmla="*/ 736 w 861"/>
                  <a:gd name="T85" fmla="*/ 3165 h 4316"/>
                  <a:gd name="T86" fmla="*/ 778 w 861"/>
                  <a:gd name="T87" fmla="*/ 3021 h 4316"/>
                  <a:gd name="T88" fmla="*/ 808 w 861"/>
                  <a:gd name="T89" fmla="*/ 2871 h 4316"/>
                  <a:gd name="T90" fmla="*/ 831 w 861"/>
                  <a:gd name="T91" fmla="*/ 2727 h 4316"/>
                  <a:gd name="T92" fmla="*/ 843 w 861"/>
                  <a:gd name="T93" fmla="*/ 2578 h 4316"/>
                  <a:gd name="T94" fmla="*/ 855 w 861"/>
                  <a:gd name="T95" fmla="*/ 2428 h 4316"/>
                  <a:gd name="T96" fmla="*/ 861 w 861"/>
                  <a:gd name="T97" fmla="*/ 2278 h 4316"/>
                  <a:gd name="T98" fmla="*/ 855 w 861"/>
                  <a:gd name="T99" fmla="*/ 2128 h 4316"/>
                  <a:gd name="T100" fmla="*/ 855 w 861"/>
                  <a:gd name="T101" fmla="*/ 212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>
                  <a:solidFill>
                    <a:srgbClr val="FFFFFF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35" name="Freeform 14"/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>
                  <a:gd name="T0" fmla="*/ 18 w 149"/>
                  <a:gd name="T1" fmla="*/ 1942 h 4316"/>
                  <a:gd name="T2" fmla="*/ 30 w 149"/>
                  <a:gd name="T3" fmla="*/ 1630 h 4316"/>
                  <a:gd name="T4" fmla="*/ 42 w 149"/>
                  <a:gd name="T5" fmla="*/ 1331 h 4316"/>
                  <a:gd name="T6" fmla="*/ 59 w 149"/>
                  <a:gd name="T7" fmla="*/ 1055 h 4316"/>
                  <a:gd name="T8" fmla="*/ 77 w 149"/>
                  <a:gd name="T9" fmla="*/ 791 h 4316"/>
                  <a:gd name="T10" fmla="*/ 83 w 149"/>
                  <a:gd name="T11" fmla="*/ 671 h 4316"/>
                  <a:gd name="T12" fmla="*/ 95 w 149"/>
                  <a:gd name="T13" fmla="*/ 557 h 4316"/>
                  <a:gd name="T14" fmla="*/ 107 w 149"/>
                  <a:gd name="T15" fmla="*/ 444 h 4316"/>
                  <a:gd name="T16" fmla="*/ 113 w 149"/>
                  <a:gd name="T17" fmla="*/ 342 h 4316"/>
                  <a:gd name="T18" fmla="*/ 125 w 149"/>
                  <a:gd name="T19" fmla="*/ 246 h 4316"/>
                  <a:gd name="T20" fmla="*/ 131 w 149"/>
                  <a:gd name="T21" fmla="*/ 156 h 4316"/>
                  <a:gd name="T22" fmla="*/ 143 w 149"/>
                  <a:gd name="T23" fmla="*/ 72 h 4316"/>
                  <a:gd name="T24" fmla="*/ 149 w 149"/>
                  <a:gd name="T25" fmla="*/ 0 h 4316"/>
                  <a:gd name="T26" fmla="*/ 137 w 149"/>
                  <a:gd name="T27" fmla="*/ 0 h 4316"/>
                  <a:gd name="T28" fmla="*/ 131 w 149"/>
                  <a:gd name="T29" fmla="*/ 72 h 4316"/>
                  <a:gd name="T30" fmla="*/ 119 w 149"/>
                  <a:gd name="T31" fmla="*/ 156 h 4316"/>
                  <a:gd name="T32" fmla="*/ 113 w 149"/>
                  <a:gd name="T33" fmla="*/ 246 h 4316"/>
                  <a:gd name="T34" fmla="*/ 101 w 149"/>
                  <a:gd name="T35" fmla="*/ 342 h 4316"/>
                  <a:gd name="T36" fmla="*/ 95 w 149"/>
                  <a:gd name="T37" fmla="*/ 444 h 4316"/>
                  <a:gd name="T38" fmla="*/ 83 w 149"/>
                  <a:gd name="T39" fmla="*/ 557 h 4316"/>
                  <a:gd name="T40" fmla="*/ 71 w 149"/>
                  <a:gd name="T41" fmla="*/ 671 h 4316"/>
                  <a:gd name="T42" fmla="*/ 65 w 149"/>
                  <a:gd name="T43" fmla="*/ 791 h 4316"/>
                  <a:gd name="T44" fmla="*/ 48 w 149"/>
                  <a:gd name="T45" fmla="*/ 1055 h 4316"/>
                  <a:gd name="T46" fmla="*/ 30 w 149"/>
                  <a:gd name="T47" fmla="*/ 1331 h 4316"/>
                  <a:gd name="T48" fmla="*/ 18 w 149"/>
                  <a:gd name="T49" fmla="*/ 1630 h 4316"/>
                  <a:gd name="T50" fmla="*/ 6 w 149"/>
                  <a:gd name="T51" fmla="*/ 1942 h 4316"/>
                  <a:gd name="T52" fmla="*/ 0 w 149"/>
                  <a:gd name="T53" fmla="*/ 2278 h 4316"/>
                  <a:gd name="T54" fmla="*/ 6 w 149"/>
                  <a:gd name="T55" fmla="*/ 2602 h 4316"/>
                  <a:gd name="T56" fmla="*/ 12 w 149"/>
                  <a:gd name="T57" fmla="*/ 2919 h 4316"/>
                  <a:gd name="T58" fmla="*/ 24 w 149"/>
                  <a:gd name="T59" fmla="*/ 3219 h 4316"/>
                  <a:gd name="T60" fmla="*/ 36 w 149"/>
                  <a:gd name="T61" fmla="*/ 3513 h 4316"/>
                  <a:gd name="T62" fmla="*/ 59 w 149"/>
                  <a:gd name="T63" fmla="*/ 3794 h 4316"/>
                  <a:gd name="T64" fmla="*/ 89 w 149"/>
                  <a:gd name="T65" fmla="*/ 4058 h 4316"/>
                  <a:gd name="T66" fmla="*/ 125 w 149"/>
                  <a:gd name="T67" fmla="*/ 4316 h 4316"/>
                  <a:gd name="T68" fmla="*/ 137 w 149"/>
                  <a:gd name="T69" fmla="*/ 4316 h 4316"/>
                  <a:gd name="T70" fmla="*/ 101 w 149"/>
                  <a:gd name="T71" fmla="*/ 4058 h 4316"/>
                  <a:gd name="T72" fmla="*/ 71 w 149"/>
                  <a:gd name="T73" fmla="*/ 3794 h 4316"/>
                  <a:gd name="T74" fmla="*/ 48 w 149"/>
                  <a:gd name="T75" fmla="*/ 3513 h 4316"/>
                  <a:gd name="T76" fmla="*/ 36 w 149"/>
                  <a:gd name="T77" fmla="*/ 3225 h 4316"/>
                  <a:gd name="T78" fmla="*/ 24 w 149"/>
                  <a:gd name="T79" fmla="*/ 2919 h 4316"/>
                  <a:gd name="T80" fmla="*/ 18 w 149"/>
                  <a:gd name="T81" fmla="*/ 2608 h 4316"/>
                  <a:gd name="T82" fmla="*/ 12 w 149"/>
                  <a:gd name="T83" fmla="*/ 2278 h 4316"/>
                  <a:gd name="T84" fmla="*/ 18 w 149"/>
                  <a:gd name="T85" fmla="*/ 1942 h 4316"/>
                  <a:gd name="T86" fmla="*/ 18 w 149"/>
                  <a:gd name="T87" fmla="*/ 194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>
                  <a:solidFill>
                    <a:srgbClr val="FFFFFF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36" name="Freeform 15"/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>
                  <a:gd name="T0" fmla="*/ 18 w 299"/>
                  <a:gd name="T1" fmla="*/ 2062 h 4316"/>
                  <a:gd name="T2" fmla="*/ 30 w 299"/>
                  <a:gd name="T3" fmla="*/ 1750 h 4316"/>
                  <a:gd name="T4" fmla="*/ 54 w 299"/>
                  <a:gd name="T5" fmla="*/ 1451 h 4316"/>
                  <a:gd name="T6" fmla="*/ 84 w 299"/>
                  <a:gd name="T7" fmla="*/ 1169 h 4316"/>
                  <a:gd name="T8" fmla="*/ 126 w 299"/>
                  <a:gd name="T9" fmla="*/ 899 h 4316"/>
                  <a:gd name="T10" fmla="*/ 162 w 299"/>
                  <a:gd name="T11" fmla="*/ 641 h 4316"/>
                  <a:gd name="T12" fmla="*/ 209 w 299"/>
                  <a:gd name="T13" fmla="*/ 408 h 4316"/>
                  <a:gd name="T14" fmla="*/ 251 w 299"/>
                  <a:gd name="T15" fmla="*/ 192 h 4316"/>
                  <a:gd name="T16" fmla="*/ 299 w 299"/>
                  <a:gd name="T17" fmla="*/ 0 h 4316"/>
                  <a:gd name="T18" fmla="*/ 287 w 299"/>
                  <a:gd name="T19" fmla="*/ 0 h 4316"/>
                  <a:gd name="T20" fmla="*/ 239 w 299"/>
                  <a:gd name="T21" fmla="*/ 192 h 4316"/>
                  <a:gd name="T22" fmla="*/ 198 w 299"/>
                  <a:gd name="T23" fmla="*/ 408 h 4316"/>
                  <a:gd name="T24" fmla="*/ 156 w 299"/>
                  <a:gd name="T25" fmla="*/ 641 h 4316"/>
                  <a:gd name="T26" fmla="*/ 114 w 299"/>
                  <a:gd name="T27" fmla="*/ 899 h 4316"/>
                  <a:gd name="T28" fmla="*/ 78 w 299"/>
                  <a:gd name="T29" fmla="*/ 1169 h 4316"/>
                  <a:gd name="T30" fmla="*/ 48 w 299"/>
                  <a:gd name="T31" fmla="*/ 1451 h 4316"/>
                  <a:gd name="T32" fmla="*/ 24 w 299"/>
                  <a:gd name="T33" fmla="*/ 1750 h 4316"/>
                  <a:gd name="T34" fmla="*/ 6 w 299"/>
                  <a:gd name="T35" fmla="*/ 2062 h 4316"/>
                  <a:gd name="T36" fmla="*/ 0 w 299"/>
                  <a:gd name="T37" fmla="*/ 2374 h 4316"/>
                  <a:gd name="T38" fmla="*/ 12 w 299"/>
                  <a:gd name="T39" fmla="*/ 2674 h 4316"/>
                  <a:gd name="T40" fmla="*/ 30 w 299"/>
                  <a:gd name="T41" fmla="*/ 2973 h 4316"/>
                  <a:gd name="T42" fmla="*/ 54 w 299"/>
                  <a:gd name="T43" fmla="*/ 3255 h 4316"/>
                  <a:gd name="T44" fmla="*/ 96 w 299"/>
                  <a:gd name="T45" fmla="*/ 3537 h 4316"/>
                  <a:gd name="T46" fmla="*/ 144 w 299"/>
                  <a:gd name="T47" fmla="*/ 3806 h 4316"/>
                  <a:gd name="T48" fmla="*/ 203 w 299"/>
                  <a:gd name="T49" fmla="*/ 4064 h 4316"/>
                  <a:gd name="T50" fmla="*/ 275 w 299"/>
                  <a:gd name="T51" fmla="*/ 4316 h 4316"/>
                  <a:gd name="T52" fmla="*/ 287 w 299"/>
                  <a:gd name="T53" fmla="*/ 4316 h 4316"/>
                  <a:gd name="T54" fmla="*/ 215 w 299"/>
                  <a:gd name="T55" fmla="*/ 4064 h 4316"/>
                  <a:gd name="T56" fmla="*/ 156 w 299"/>
                  <a:gd name="T57" fmla="*/ 3806 h 4316"/>
                  <a:gd name="T58" fmla="*/ 108 w 299"/>
                  <a:gd name="T59" fmla="*/ 3537 h 4316"/>
                  <a:gd name="T60" fmla="*/ 66 w 299"/>
                  <a:gd name="T61" fmla="*/ 3261 h 4316"/>
                  <a:gd name="T62" fmla="*/ 42 w 299"/>
                  <a:gd name="T63" fmla="*/ 2973 h 4316"/>
                  <a:gd name="T64" fmla="*/ 24 w 299"/>
                  <a:gd name="T65" fmla="*/ 2680 h 4316"/>
                  <a:gd name="T66" fmla="*/ 12 w 299"/>
                  <a:gd name="T67" fmla="*/ 2374 h 4316"/>
                  <a:gd name="T68" fmla="*/ 18 w 299"/>
                  <a:gd name="T69" fmla="*/ 2062 h 4316"/>
                  <a:gd name="T70" fmla="*/ 18 w 299"/>
                  <a:gd name="T71" fmla="*/ 206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>
                  <a:solidFill>
                    <a:srgbClr val="FFFFFF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37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>
                  <a:gd name="T0" fmla="*/ 424 w 424"/>
                  <a:gd name="T1" fmla="*/ 0 h 4316"/>
                  <a:gd name="T2" fmla="*/ 412 w 424"/>
                  <a:gd name="T3" fmla="*/ 0 h 4316"/>
                  <a:gd name="T4" fmla="*/ 316 w 424"/>
                  <a:gd name="T5" fmla="*/ 222 h 4316"/>
                  <a:gd name="T6" fmla="*/ 239 w 424"/>
                  <a:gd name="T7" fmla="*/ 462 h 4316"/>
                  <a:gd name="T8" fmla="*/ 167 w 424"/>
                  <a:gd name="T9" fmla="*/ 707 h 4316"/>
                  <a:gd name="T10" fmla="*/ 107 w 424"/>
                  <a:gd name="T11" fmla="*/ 971 h 4316"/>
                  <a:gd name="T12" fmla="*/ 65 w 424"/>
                  <a:gd name="T13" fmla="*/ 1247 h 4316"/>
                  <a:gd name="T14" fmla="*/ 29 w 424"/>
                  <a:gd name="T15" fmla="*/ 1529 h 4316"/>
                  <a:gd name="T16" fmla="*/ 6 w 424"/>
                  <a:gd name="T17" fmla="*/ 1822 h 4316"/>
                  <a:gd name="T18" fmla="*/ 0 w 424"/>
                  <a:gd name="T19" fmla="*/ 2122 h 4316"/>
                  <a:gd name="T20" fmla="*/ 6 w 424"/>
                  <a:gd name="T21" fmla="*/ 2404 h 4316"/>
                  <a:gd name="T22" fmla="*/ 24 w 424"/>
                  <a:gd name="T23" fmla="*/ 2686 h 4316"/>
                  <a:gd name="T24" fmla="*/ 47 w 424"/>
                  <a:gd name="T25" fmla="*/ 2961 h 4316"/>
                  <a:gd name="T26" fmla="*/ 89 w 424"/>
                  <a:gd name="T27" fmla="*/ 3243 h 4316"/>
                  <a:gd name="T28" fmla="*/ 137 w 424"/>
                  <a:gd name="T29" fmla="*/ 3519 h 4316"/>
                  <a:gd name="T30" fmla="*/ 197 w 424"/>
                  <a:gd name="T31" fmla="*/ 3788 h 4316"/>
                  <a:gd name="T32" fmla="*/ 269 w 424"/>
                  <a:gd name="T33" fmla="*/ 4058 h 4316"/>
                  <a:gd name="T34" fmla="*/ 346 w 424"/>
                  <a:gd name="T35" fmla="*/ 4316 h 4316"/>
                  <a:gd name="T36" fmla="*/ 358 w 424"/>
                  <a:gd name="T37" fmla="*/ 4316 h 4316"/>
                  <a:gd name="T38" fmla="*/ 281 w 424"/>
                  <a:gd name="T39" fmla="*/ 4058 h 4316"/>
                  <a:gd name="T40" fmla="*/ 209 w 424"/>
                  <a:gd name="T41" fmla="*/ 3788 h 4316"/>
                  <a:gd name="T42" fmla="*/ 149 w 424"/>
                  <a:gd name="T43" fmla="*/ 3519 h 4316"/>
                  <a:gd name="T44" fmla="*/ 101 w 424"/>
                  <a:gd name="T45" fmla="*/ 3243 h 4316"/>
                  <a:gd name="T46" fmla="*/ 59 w 424"/>
                  <a:gd name="T47" fmla="*/ 2961 h 4316"/>
                  <a:gd name="T48" fmla="*/ 35 w 424"/>
                  <a:gd name="T49" fmla="*/ 2686 h 4316"/>
                  <a:gd name="T50" fmla="*/ 18 w 424"/>
                  <a:gd name="T51" fmla="*/ 2404 h 4316"/>
                  <a:gd name="T52" fmla="*/ 12 w 424"/>
                  <a:gd name="T53" fmla="*/ 2122 h 4316"/>
                  <a:gd name="T54" fmla="*/ 18 w 424"/>
                  <a:gd name="T55" fmla="*/ 1822 h 4316"/>
                  <a:gd name="T56" fmla="*/ 41 w 424"/>
                  <a:gd name="T57" fmla="*/ 1529 h 4316"/>
                  <a:gd name="T58" fmla="*/ 71 w 424"/>
                  <a:gd name="T59" fmla="*/ 1247 h 4316"/>
                  <a:gd name="T60" fmla="*/ 119 w 424"/>
                  <a:gd name="T61" fmla="*/ 971 h 4316"/>
                  <a:gd name="T62" fmla="*/ 179 w 424"/>
                  <a:gd name="T63" fmla="*/ 707 h 4316"/>
                  <a:gd name="T64" fmla="*/ 245 w 424"/>
                  <a:gd name="T65" fmla="*/ 462 h 4316"/>
                  <a:gd name="T66" fmla="*/ 328 w 424"/>
                  <a:gd name="T67" fmla="*/ 222 h 4316"/>
                  <a:gd name="T68" fmla="*/ 424 w 424"/>
                  <a:gd name="T69" fmla="*/ 0 h 4316"/>
                  <a:gd name="T70" fmla="*/ 424 w 424"/>
                  <a:gd name="T7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>
                  <a:solidFill>
                    <a:srgbClr val="FFFFFF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38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>
                  <a:gd name="T0" fmla="*/ 12 w 574"/>
                  <a:gd name="T1" fmla="*/ 2146 h 4316"/>
                  <a:gd name="T2" fmla="*/ 24 w 574"/>
                  <a:gd name="T3" fmla="*/ 1846 h 4316"/>
                  <a:gd name="T4" fmla="*/ 54 w 574"/>
                  <a:gd name="T5" fmla="*/ 1559 h 4316"/>
                  <a:gd name="T6" fmla="*/ 96 w 574"/>
                  <a:gd name="T7" fmla="*/ 1277 h 4316"/>
                  <a:gd name="T8" fmla="*/ 162 w 574"/>
                  <a:gd name="T9" fmla="*/ 1001 h 4316"/>
                  <a:gd name="T10" fmla="*/ 239 w 574"/>
                  <a:gd name="T11" fmla="*/ 731 h 4316"/>
                  <a:gd name="T12" fmla="*/ 335 w 574"/>
                  <a:gd name="T13" fmla="*/ 480 h 4316"/>
                  <a:gd name="T14" fmla="*/ 449 w 574"/>
                  <a:gd name="T15" fmla="*/ 234 h 4316"/>
                  <a:gd name="T16" fmla="*/ 574 w 574"/>
                  <a:gd name="T17" fmla="*/ 0 h 4316"/>
                  <a:gd name="T18" fmla="*/ 562 w 574"/>
                  <a:gd name="T19" fmla="*/ 0 h 4316"/>
                  <a:gd name="T20" fmla="*/ 437 w 574"/>
                  <a:gd name="T21" fmla="*/ 234 h 4316"/>
                  <a:gd name="T22" fmla="*/ 323 w 574"/>
                  <a:gd name="T23" fmla="*/ 480 h 4316"/>
                  <a:gd name="T24" fmla="*/ 227 w 574"/>
                  <a:gd name="T25" fmla="*/ 737 h 4316"/>
                  <a:gd name="T26" fmla="*/ 150 w 574"/>
                  <a:gd name="T27" fmla="*/ 1001 h 4316"/>
                  <a:gd name="T28" fmla="*/ 84 w 574"/>
                  <a:gd name="T29" fmla="*/ 1277 h 4316"/>
                  <a:gd name="T30" fmla="*/ 42 w 574"/>
                  <a:gd name="T31" fmla="*/ 1559 h 4316"/>
                  <a:gd name="T32" fmla="*/ 12 w 574"/>
                  <a:gd name="T33" fmla="*/ 1852 h 4316"/>
                  <a:gd name="T34" fmla="*/ 0 w 574"/>
                  <a:gd name="T35" fmla="*/ 2146 h 4316"/>
                  <a:gd name="T36" fmla="*/ 6 w 574"/>
                  <a:gd name="T37" fmla="*/ 2434 h 4316"/>
                  <a:gd name="T38" fmla="*/ 30 w 574"/>
                  <a:gd name="T39" fmla="*/ 2715 h 4316"/>
                  <a:gd name="T40" fmla="*/ 66 w 574"/>
                  <a:gd name="T41" fmla="*/ 2997 h 4316"/>
                  <a:gd name="T42" fmla="*/ 120 w 574"/>
                  <a:gd name="T43" fmla="*/ 3273 h 4316"/>
                  <a:gd name="T44" fmla="*/ 191 w 574"/>
                  <a:gd name="T45" fmla="*/ 3549 h 4316"/>
                  <a:gd name="T46" fmla="*/ 275 w 574"/>
                  <a:gd name="T47" fmla="*/ 3812 h 4316"/>
                  <a:gd name="T48" fmla="*/ 371 w 574"/>
                  <a:gd name="T49" fmla="*/ 4070 h 4316"/>
                  <a:gd name="T50" fmla="*/ 484 w 574"/>
                  <a:gd name="T51" fmla="*/ 4316 h 4316"/>
                  <a:gd name="T52" fmla="*/ 496 w 574"/>
                  <a:gd name="T53" fmla="*/ 4316 h 4316"/>
                  <a:gd name="T54" fmla="*/ 383 w 574"/>
                  <a:gd name="T55" fmla="*/ 4070 h 4316"/>
                  <a:gd name="T56" fmla="*/ 287 w 574"/>
                  <a:gd name="T57" fmla="*/ 3812 h 4316"/>
                  <a:gd name="T58" fmla="*/ 203 w 574"/>
                  <a:gd name="T59" fmla="*/ 3549 h 4316"/>
                  <a:gd name="T60" fmla="*/ 132 w 574"/>
                  <a:gd name="T61" fmla="*/ 3273 h 4316"/>
                  <a:gd name="T62" fmla="*/ 78 w 574"/>
                  <a:gd name="T63" fmla="*/ 2997 h 4316"/>
                  <a:gd name="T64" fmla="*/ 42 w 574"/>
                  <a:gd name="T65" fmla="*/ 2715 h 4316"/>
                  <a:gd name="T66" fmla="*/ 18 w 574"/>
                  <a:gd name="T67" fmla="*/ 2434 h 4316"/>
                  <a:gd name="T68" fmla="*/ 12 w 574"/>
                  <a:gd name="T69" fmla="*/ 2146 h 4316"/>
                  <a:gd name="T70" fmla="*/ 12 w 574"/>
                  <a:gd name="T71" fmla="*/ 214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>
                  <a:solidFill>
                    <a:srgbClr val="FFFFFF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39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>
                  <a:gd name="T0" fmla="*/ 12 w 735"/>
                  <a:gd name="T1" fmla="*/ 2098 h 4316"/>
                  <a:gd name="T2" fmla="*/ 29 w 735"/>
                  <a:gd name="T3" fmla="*/ 1798 h 4316"/>
                  <a:gd name="T4" fmla="*/ 71 w 735"/>
                  <a:gd name="T5" fmla="*/ 1505 h 4316"/>
                  <a:gd name="T6" fmla="*/ 131 w 735"/>
                  <a:gd name="T7" fmla="*/ 1223 h 4316"/>
                  <a:gd name="T8" fmla="*/ 215 w 735"/>
                  <a:gd name="T9" fmla="*/ 941 h 4316"/>
                  <a:gd name="T10" fmla="*/ 316 w 735"/>
                  <a:gd name="T11" fmla="*/ 689 h 4316"/>
                  <a:gd name="T12" fmla="*/ 442 w 735"/>
                  <a:gd name="T13" fmla="*/ 444 h 4316"/>
                  <a:gd name="T14" fmla="*/ 580 w 735"/>
                  <a:gd name="T15" fmla="*/ 216 h 4316"/>
                  <a:gd name="T16" fmla="*/ 735 w 735"/>
                  <a:gd name="T17" fmla="*/ 0 h 4316"/>
                  <a:gd name="T18" fmla="*/ 723 w 735"/>
                  <a:gd name="T19" fmla="*/ 0 h 4316"/>
                  <a:gd name="T20" fmla="*/ 568 w 735"/>
                  <a:gd name="T21" fmla="*/ 210 h 4316"/>
                  <a:gd name="T22" fmla="*/ 430 w 735"/>
                  <a:gd name="T23" fmla="*/ 438 h 4316"/>
                  <a:gd name="T24" fmla="*/ 311 w 735"/>
                  <a:gd name="T25" fmla="*/ 683 h 4316"/>
                  <a:gd name="T26" fmla="*/ 209 w 735"/>
                  <a:gd name="T27" fmla="*/ 941 h 4316"/>
                  <a:gd name="T28" fmla="*/ 125 w 735"/>
                  <a:gd name="T29" fmla="*/ 1217 h 4316"/>
                  <a:gd name="T30" fmla="*/ 59 w 735"/>
                  <a:gd name="T31" fmla="*/ 1505 h 4316"/>
                  <a:gd name="T32" fmla="*/ 18 w 735"/>
                  <a:gd name="T33" fmla="*/ 1798 h 4316"/>
                  <a:gd name="T34" fmla="*/ 0 w 735"/>
                  <a:gd name="T35" fmla="*/ 2098 h 4316"/>
                  <a:gd name="T36" fmla="*/ 6 w 735"/>
                  <a:gd name="T37" fmla="*/ 2404 h 4316"/>
                  <a:gd name="T38" fmla="*/ 29 w 735"/>
                  <a:gd name="T39" fmla="*/ 2709 h 4316"/>
                  <a:gd name="T40" fmla="*/ 77 w 735"/>
                  <a:gd name="T41" fmla="*/ 3015 h 4316"/>
                  <a:gd name="T42" fmla="*/ 149 w 735"/>
                  <a:gd name="T43" fmla="*/ 3315 h 4316"/>
                  <a:gd name="T44" fmla="*/ 227 w 735"/>
                  <a:gd name="T45" fmla="*/ 3573 h 4316"/>
                  <a:gd name="T46" fmla="*/ 316 w 735"/>
                  <a:gd name="T47" fmla="*/ 3824 h 4316"/>
                  <a:gd name="T48" fmla="*/ 424 w 735"/>
                  <a:gd name="T49" fmla="*/ 4076 h 4316"/>
                  <a:gd name="T50" fmla="*/ 544 w 735"/>
                  <a:gd name="T51" fmla="*/ 4316 h 4316"/>
                  <a:gd name="T52" fmla="*/ 556 w 735"/>
                  <a:gd name="T53" fmla="*/ 4316 h 4316"/>
                  <a:gd name="T54" fmla="*/ 436 w 735"/>
                  <a:gd name="T55" fmla="*/ 4076 h 4316"/>
                  <a:gd name="T56" fmla="*/ 328 w 735"/>
                  <a:gd name="T57" fmla="*/ 3824 h 4316"/>
                  <a:gd name="T58" fmla="*/ 239 w 735"/>
                  <a:gd name="T59" fmla="*/ 3573 h 4316"/>
                  <a:gd name="T60" fmla="*/ 161 w 735"/>
                  <a:gd name="T61" fmla="*/ 3315 h 4316"/>
                  <a:gd name="T62" fmla="*/ 89 w 735"/>
                  <a:gd name="T63" fmla="*/ 3015 h 4316"/>
                  <a:gd name="T64" fmla="*/ 41 w 735"/>
                  <a:gd name="T65" fmla="*/ 2709 h 4316"/>
                  <a:gd name="T66" fmla="*/ 18 w 735"/>
                  <a:gd name="T67" fmla="*/ 2404 h 4316"/>
                  <a:gd name="T68" fmla="*/ 12 w 735"/>
                  <a:gd name="T69" fmla="*/ 2098 h 4316"/>
                  <a:gd name="T70" fmla="*/ 12 w 735"/>
                  <a:gd name="T71" fmla="*/ 209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>
                  <a:solidFill>
                    <a:srgbClr val="FFFFFF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40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>
                  <a:gd name="T0" fmla="*/ 18 w 837"/>
                  <a:gd name="T1" fmla="*/ 1948 h 4316"/>
                  <a:gd name="T2" fmla="*/ 48 w 837"/>
                  <a:gd name="T3" fmla="*/ 1708 h 4316"/>
                  <a:gd name="T4" fmla="*/ 96 w 837"/>
                  <a:gd name="T5" fmla="*/ 1475 h 4316"/>
                  <a:gd name="T6" fmla="*/ 161 w 837"/>
                  <a:gd name="T7" fmla="*/ 1235 h 4316"/>
                  <a:gd name="T8" fmla="*/ 251 w 837"/>
                  <a:gd name="T9" fmla="*/ 995 h 4316"/>
                  <a:gd name="T10" fmla="*/ 365 w 837"/>
                  <a:gd name="T11" fmla="*/ 755 h 4316"/>
                  <a:gd name="T12" fmla="*/ 496 w 837"/>
                  <a:gd name="T13" fmla="*/ 510 h 4316"/>
                  <a:gd name="T14" fmla="*/ 658 w 837"/>
                  <a:gd name="T15" fmla="*/ 258 h 4316"/>
                  <a:gd name="T16" fmla="*/ 741 w 837"/>
                  <a:gd name="T17" fmla="*/ 132 h 4316"/>
                  <a:gd name="T18" fmla="*/ 837 w 837"/>
                  <a:gd name="T19" fmla="*/ 0 h 4316"/>
                  <a:gd name="T20" fmla="*/ 825 w 837"/>
                  <a:gd name="T21" fmla="*/ 0 h 4316"/>
                  <a:gd name="T22" fmla="*/ 729 w 837"/>
                  <a:gd name="T23" fmla="*/ 132 h 4316"/>
                  <a:gd name="T24" fmla="*/ 640 w 837"/>
                  <a:gd name="T25" fmla="*/ 258 h 4316"/>
                  <a:gd name="T26" fmla="*/ 562 w 837"/>
                  <a:gd name="T27" fmla="*/ 384 h 4316"/>
                  <a:gd name="T28" fmla="*/ 484 w 837"/>
                  <a:gd name="T29" fmla="*/ 510 h 4316"/>
                  <a:gd name="T30" fmla="*/ 353 w 837"/>
                  <a:gd name="T31" fmla="*/ 755 h 4316"/>
                  <a:gd name="T32" fmla="*/ 239 w 837"/>
                  <a:gd name="T33" fmla="*/ 995 h 4316"/>
                  <a:gd name="T34" fmla="*/ 150 w 837"/>
                  <a:gd name="T35" fmla="*/ 1235 h 4316"/>
                  <a:gd name="T36" fmla="*/ 84 w 837"/>
                  <a:gd name="T37" fmla="*/ 1469 h 4316"/>
                  <a:gd name="T38" fmla="*/ 36 w 837"/>
                  <a:gd name="T39" fmla="*/ 1702 h 4316"/>
                  <a:gd name="T40" fmla="*/ 6 w 837"/>
                  <a:gd name="T41" fmla="*/ 1942 h 4316"/>
                  <a:gd name="T42" fmla="*/ 0 w 837"/>
                  <a:gd name="T43" fmla="*/ 2200 h 4316"/>
                  <a:gd name="T44" fmla="*/ 12 w 837"/>
                  <a:gd name="T45" fmla="*/ 2470 h 4316"/>
                  <a:gd name="T46" fmla="*/ 48 w 837"/>
                  <a:gd name="T47" fmla="*/ 2739 h 4316"/>
                  <a:gd name="T48" fmla="*/ 114 w 837"/>
                  <a:gd name="T49" fmla="*/ 3027 h 4316"/>
                  <a:gd name="T50" fmla="*/ 150 w 837"/>
                  <a:gd name="T51" fmla="*/ 3171 h 4316"/>
                  <a:gd name="T52" fmla="*/ 197 w 837"/>
                  <a:gd name="T53" fmla="*/ 3321 h 4316"/>
                  <a:gd name="T54" fmla="*/ 245 w 837"/>
                  <a:gd name="T55" fmla="*/ 3477 h 4316"/>
                  <a:gd name="T56" fmla="*/ 305 w 837"/>
                  <a:gd name="T57" fmla="*/ 3639 h 4316"/>
                  <a:gd name="T58" fmla="*/ 365 w 837"/>
                  <a:gd name="T59" fmla="*/ 3800 h 4316"/>
                  <a:gd name="T60" fmla="*/ 437 w 837"/>
                  <a:gd name="T61" fmla="*/ 3968 h 4316"/>
                  <a:gd name="T62" fmla="*/ 508 w 837"/>
                  <a:gd name="T63" fmla="*/ 4136 h 4316"/>
                  <a:gd name="T64" fmla="*/ 592 w 837"/>
                  <a:gd name="T65" fmla="*/ 4316 h 4316"/>
                  <a:gd name="T66" fmla="*/ 604 w 837"/>
                  <a:gd name="T67" fmla="*/ 4316 h 4316"/>
                  <a:gd name="T68" fmla="*/ 520 w 837"/>
                  <a:gd name="T69" fmla="*/ 4136 h 4316"/>
                  <a:gd name="T70" fmla="*/ 448 w 837"/>
                  <a:gd name="T71" fmla="*/ 3968 h 4316"/>
                  <a:gd name="T72" fmla="*/ 377 w 837"/>
                  <a:gd name="T73" fmla="*/ 3800 h 4316"/>
                  <a:gd name="T74" fmla="*/ 317 w 837"/>
                  <a:gd name="T75" fmla="*/ 3639 h 4316"/>
                  <a:gd name="T76" fmla="*/ 257 w 837"/>
                  <a:gd name="T77" fmla="*/ 3477 h 4316"/>
                  <a:gd name="T78" fmla="*/ 209 w 837"/>
                  <a:gd name="T79" fmla="*/ 3327 h 4316"/>
                  <a:gd name="T80" fmla="*/ 161 w 837"/>
                  <a:gd name="T81" fmla="*/ 3171 h 4316"/>
                  <a:gd name="T82" fmla="*/ 126 w 837"/>
                  <a:gd name="T83" fmla="*/ 3027 h 4316"/>
                  <a:gd name="T84" fmla="*/ 60 w 837"/>
                  <a:gd name="T85" fmla="*/ 2739 h 4316"/>
                  <a:gd name="T86" fmla="*/ 24 w 837"/>
                  <a:gd name="T87" fmla="*/ 2470 h 4316"/>
                  <a:gd name="T88" fmla="*/ 12 w 837"/>
                  <a:gd name="T89" fmla="*/ 2206 h 4316"/>
                  <a:gd name="T90" fmla="*/ 18 w 837"/>
                  <a:gd name="T91" fmla="*/ 1948 h 4316"/>
                  <a:gd name="T92" fmla="*/ 18 w 837"/>
                  <a:gd name="T93" fmla="*/ 194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>
                  <a:solidFill>
                    <a:srgbClr val="FFFFFF"/>
                  </a:solidFill>
                  <a:ea typeface="ＭＳ Ｐゴシック" pitchFamily="34" charset="-128"/>
                </a:endParaRPr>
              </a:p>
            </p:txBody>
          </p:sp>
        </p:grpSp>
        <p:sp>
          <p:nvSpPr>
            <p:cNvPr id="9" name="Freeform 20"/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>
                <a:gd name="T0" fmla="*/ 0 w 604"/>
                <a:gd name="T1" fmla="*/ 54 h 1415"/>
                <a:gd name="T2" fmla="*/ 42 w 604"/>
                <a:gd name="T3" fmla="*/ 228 h 1415"/>
                <a:gd name="T4" fmla="*/ 96 w 604"/>
                <a:gd name="T5" fmla="*/ 402 h 1415"/>
                <a:gd name="T6" fmla="*/ 161 w 604"/>
                <a:gd name="T7" fmla="*/ 576 h 1415"/>
                <a:gd name="T8" fmla="*/ 227 w 604"/>
                <a:gd name="T9" fmla="*/ 744 h 1415"/>
                <a:gd name="T10" fmla="*/ 305 w 604"/>
                <a:gd name="T11" fmla="*/ 917 h 1415"/>
                <a:gd name="T12" fmla="*/ 389 w 604"/>
                <a:gd name="T13" fmla="*/ 1085 h 1415"/>
                <a:gd name="T14" fmla="*/ 484 w 604"/>
                <a:gd name="T15" fmla="*/ 1253 h 1415"/>
                <a:gd name="T16" fmla="*/ 586 w 604"/>
                <a:gd name="T17" fmla="*/ 1415 h 1415"/>
                <a:gd name="T18" fmla="*/ 604 w 604"/>
                <a:gd name="T19" fmla="*/ 1415 h 1415"/>
                <a:gd name="T20" fmla="*/ 496 w 604"/>
                <a:gd name="T21" fmla="*/ 1247 h 1415"/>
                <a:gd name="T22" fmla="*/ 401 w 604"/>
                <a:gd name="T23" fmla="*/ 1073 h 1415"/>
                <a:gd name="T24" fmla="*/ 311 w 604"/>
                <a:gd name="T25" fmla="*/ 899 h 1415"/>
                <a:gd name="T26" fmla="*/ 233 w 604"/>
                <a:gd name="T27" fmla="*/ 720 h 1415"/>
                <a:gd name="T28" fmla="*/ 161 w 604"/>
                <a:gd name="T29" fmla="*/ 546 h 1415"/>
                <a:gd name="T30" fmla="*/ 102 w 604"/>
                <a:gd name="T31" fmla="*/ 366 h 1415"/>
                <a:gd name="T32" fmla="*/ 48 w 604"/>
                <a:gd name="T33" fmla="*/ 180 h 1415"/>
                <a:gd name="T34" fmla="*/ 0 w 604"/>
                <a:gd name="T35" fmla="*/ 0 h 1415"/>
                <a:gd name="T36" fmla="*/ 0 w 604"/>
                <a:gd name="T37" fmla="*/ 54 h 1415"/>
                <a:gd name="T38" fmla="*/ 0 w 604"/>
                <a:gd name="T39" fmla="*/ 54 h 1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>
                <a:solidFill>
                  <a:srgbClr val="FFFFFF"/>
                </a:solidFill>
                <a:ea typeface="ＭＳ Ｐゴシック" pitchFamily="34" charset="-128"/>
              </a:endParaRPr>
            </a:p>
          </p:txBody>
        </p:sp>
        <p:sp>
          <p:nvSpPr>
            <p:cNvPr id="10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>
                <a:gd name="T0" fmla="*/ 0 w 227"/>
                <a:gd name="T1" fmla="*/ 30 h 426"/>
                <a:gd name="T2" fmla="*/ 108 w 227"/>
                <a:gd name="T3" fmla="*/ 240 h 426"/>
                <a:gd name="T4" fmla="*/ 215 w 227"/>
                <a:gd name="T5" fmla="*/ 426 h 426"/>
                <a:gd name="T6" fmla="*/ 227 w 227"/>
                <a:gd name="T7" fmla="*/ 426 h 426"/>
                <a:gd name="T8" fmla="*/ 167 w 227"/>
                <a:gd name="T9" fmla="*/ 330 h 426"/>
                <a:gd name="T10" fmla="*/ 114 w 227"/>
                <a:gd name="T11" fmla="*/ 222 h 426"/>
                <a:gd name="T12" fmla="*/ 0 w 227"/>
                <a:gd name="T13" fmla="*/ 0 h 426"/>
                <a:gd name="T14" fmla="*/ 0 w 227"/>
                <a:gd name="T15" fmla="*/ 30 h 426"/>
                <a:gd name="T16" fmla="*/ 0 w 227"/>
                <a:gd name="T17" fmla="*/ 30 h 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>
                <a:solidFill>
                  <a:srgbClr val="FFFFFF"/>
                </a:solidFill>
                <a:ea typeface="ＭＳ Ｐゴシック" pitchFamily="34" charset="-128"/>
              </a:endParaRPr>
            </a:p>
          </p:txBody>
        </p:sp>
        <p:sp>
          <p:nvSpPr>
            <p:cNvPr id="11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>
                <a:gd name="T0" fmla="*/ 981 w 981"/>
                <a:gd name="T1" fmla="*/ 1786 h 1786"/>
                <a:gd name="T2" fmla="*/ 981 w 981"/>
                <a:gd name="T3" fmla="*/ 1720 h 1786"/>
                <a:gd name="T4" fmla="*/ 969 w 981"/>
                <a:gd name="T5" fmla="*/ 1666 h 1786"/>
                <a:gd name="T6" fmla="*/ 957 w 981"/>
                <a:gd name="T7" fmla="*/ 1613 h 1786"/>
                <a:gd name="T8" fmla="*/ 921 w 981"/>
                <a:gd name="T9" fmla="*/ 1487 h 1786"/>
                <a:gd name="T10" fmla="*/ 885 w 981"/>
                <a:gd name="T11" fmla="*/ 1361 h 1786"/>
                <a:gd name="T12" fmla="*/ 796 w 981"/>
                <a:gd name="T13" fmla="*/ 1121 h 1786"/>
                <a:gd name="T14" fmla="*/ 682 w 981"/>
                <a:gd name="T15" fmla="*/ 899 h 1786"/>
                <a:gd name="T16" fmla="*/ 562 w 981"/>
                <a:gd name="T17" fmla="*/ 689 h 1786"/>
                <a:gd name="T18" fmla="*/ 431 w 981"/>
                <a:gd name="T19" fmla="*/ 498 h 1786"/>
                <a:gd name="T20" fmla="*/ 293 w 981"/>
                <a:gd name="T21" fmla="*/ 318 h 1786"/>
                <a:gd name="T22" fmla="*/ 150 w 981"/>
                <a:gd name="T23" fmla="*/ 150 h 1786"/>
                <a:gd name="T24" fmla="*/ 12 w 981"/>
                <a:gd name="T25" fmla="*/ 0 h 1786"/>
                <a:gd name="T26" fmla="*/ 0 w 981"/>
                <a:gd name="T27" fmla="*/ 0 h 1786"/>
                <a:gd name="T28" fmla="*/ 138 w 981"/>
                <a:gd name="T29" fmla="*/ 150 h 1786"/>
                <a:gd name="T30" fmla="*/ 275 w 981"/>
                <a:gd name="T31" fmla="*/ 318 h 1786"/>
                <a:gd name="T32" fmla="*/ 413 w 981"/>
                <a:gd name="T33" fmla="*/ 498 h 1786"/>
                <a:gd name="T34" fmla="*/ 545 w 981"/>
                <a:gd name="T35" fmla="*/ 689 h 1786"/>
                <a:gd name="T36" fmla="*/ 670 w 981"/>
                <a:gd name="T37" fmla="*/ 899 h 1786"/>
                <a:gd name="T38" fmla="*/ 778 w 981"/>
                <a:gd name="T39" fmla="*/ 1121 h 1786"/>
                <a:gd name="T40" fmla="*/ 873 w 981"/>
                <a:gd name="T41" fmla="*/ 1361 h 1786"/>
                <a:gd name="T42" fmla="*/ 909 w 981"/>
                <a:gd name="T43" fmla="*/ 1487 h 1786"/>
                <a:gd name="T44" fmla="*/ 945 w 981"/>
                <a:gd name="T45" fmla="*/ 1619 h 1786"/>
                <a:gd name="T46" fmla="*/ 963 w 981"/>
                <a:gd name="T47" fmla="*/ 1702 h 1786"/>
                <a:gd name="T48" fmla="*/ 981 w 981"/>
                <a:gd name="T49" fmla="*/ 1786 h 1786"/>
                <a:gd name="T50" fmla="*/ 981 w 981"/>
                <a:gd name="T51" fmla="*/ 1786 h 1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>
                <a:solidFill>
                  <a:srgbClr val="FFFFFF"/>
                </a:solidFill>
                <a:ea typeface="ＭＳ Ｐゴシック" pitchFamily="34" charset="-128"/>
              </a:endParaRPr>
            </a:p>
          </p:txBody>
        </p:sp>
        <p:sp>
          <p:nvSpPr>
            <p:cNvPr id="12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>
                <a:gd name="T0" fmla="*/ 773 w 717"/>
                <a:gd name="T1" fmla="*/ 845 h 845"/>
                <a:gd name="T2" fmla="*/ 773 w 717"/>
                <a:gd name="T3" fmla="*/ 821 h 845"/>
                <a:gd name="T4" fmla="*/ 630 w 717"/>
                <a:gd name="T5" fmla="*/ 605 h 845"/>
                <a:gd name="T6" fmla="*/ 434 w 717"/>
                <a:gd name="T7" fmla="*/ 396 h 845"/>
                <a:gd name="T8" fmla="*/ 249 w 717"/>
                <a:gd name="T9" fmla="*/ 192 h 845"/>
                <a:gd name="T10" fmla="*/ 17 w 717"/>
                <a:gd name="T11" fmla="*/ 0 h 845"/>
                <a:gd name="T12" fmla="*/ 0 w 717"/>
                <a:gd name="T13" fmla="*/ 0 h 845"/>
                <a:gd name="T14" fmla="*/ 237 w 717"/>
                <a:gd name="T15" fmla="*/ 198 h 845"/>
                <a:gd name="T16" fmla="*/ 428 w 717"/>
                <a:gd name="T17" fmla="*/ 408 h 845"/>
                <a:gd name="T18" fmla="*/ 624 w 717"/>
                <a:gd name="T19" fmla="*/ 623 h 845"/>
                <a:gd name="T20" fmla="*/ 773 w 717"/>
                <a:gd name="T21" fmla="*/ 845 h 845"/>
                <a:gd name="T22" fmla="*/ 773 w 717"/>
                <a:gd name="T23" fmla="*/ 845 h 84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hu-HU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13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>
                <a:gd name="T0" fmla="*/ 435 w 407"/>
                <a:gd name="T1" fmla="*/ 414 h 414"/>
                <a:gd name="T2" fmla="*/ 435 w 407"/>
                <a:gd name="T3" fmla="*/ 396 h 414"/>
                <a:gd name="T4" fmla="*/ 250 w 407"/>
                <a:gd name="T5" fmla="*/ 192 h 414"/>
                <a:gd name="T6" fmla="*/ 12 w 407"/>
                <a:gd name="T7" fmla="*/ 0 h 414"/>
                <a:gd name="T8" fmla="*/ 0 w 407"/>
                <a:gd name="T9" fmla="*/ 0 h 414"/>
                <a:gd name="T10" fmla="*/ 108 w 407"/>
                <a:gd name="T11" fmla="*/ 102 h 414"/>
                <a:gd name="T12" fmla="*/ 244 w 407"/>
                <a:gd name="T13" fmla="*/ 204 h 414"/>
                <a:gd name="T14" fmla="*/ 435 w 407"/>
                <a:gd name="T15" fmla="*/ 414 h 414"/>
                <a:gd name="T16" fmla="*/ 435 w 407"/>
                <a:gd name="T17" fmla="*/ 414 h 4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hu-HU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14" name="Freeform 25"/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>
                <a:gd name="T0" fmla="*/ 0 w 855"/>
                <a:gd name="T1" fmla="*/ 1361 h 1409"/>
                <a:gd name="T2" fmla="*/ 0 w 855"/>
                <a:gd name="T3" fmla="*/ 1409 h 1409"/>
                <a:gd name="T4" fmla="*/ 54 w 855"/>
                <a:gd name="T5" fmla="*/ 1211 h 1409"/>
                <a:gd name="T6" fmla="*/ 126 w 855"/>
                <a:gd name="T7" fmla="*/ 1013 h 1409"/>
                <a:gd name="T8" fmla="*/ 215 w 855"/>
                <a:gd name="T9" fmla="*/ 827 h 1409"/>
                <a:gd name="T10" fmla="*/ 311 w 855"/>
                <a:gd name="T11" fmla="*/ 647 h 1409"/>
                <a:gd name="T12" fmla="*/ 431 w 855"/>
                <a:gd name="T13" fmla="*/ 474 h 1409"/>
                <a:gd name="T14" fmla="*/ 556 w 855"/>
                <a:gd name="T15" fmla="*/ 312 h 1409"/>
                <a:gd name="T16" fmla="*/ 700 w 855"/>
                <a:gd name="T17" fmla="*/ 150 h 1409"/>
                <a:gd name="T18" fmla="*/ 855 w 855"/>
                <a:gd name="T19" fmla="*/ 0 h 1409"/>
                <a:gd name="T20" fmla="*/ 837 w 855"/>
                <a:gd name="T21" fmla="*/ 0 h 1409"/>
                <a:gd name="T22" fmla="*/ 688 w 855"/>
                <a:gd name="T23" fmla="*/ 144 h 1409"/>
                <a:gd name="T24" fmla="*/ 550 w 855"/>
                <a:gd name="T25" fmla="*/ 300 h 1409"/>
                <a:gd name="T26" fmla="*/ 425 w 855"/>
                <a:gd name="T27" fmla="*/ 462 h 1409"/>
                <a:gd name="T28" fmla="*/ 311 w 855"/>
                <a:gd name="T29" fmla="*/ 629 h 1409"/>
                <a:gd name="T30" fmla="*/ 215 w 855"/>
                <a:gd name="T31" fmla="*/ 803 h 1409"/>
                <a:gd name="T32" fmla="*/ 132 w 855"/>
                <a:gd name="T33" fmla="*/ 983 h 1409"/>
                <a:gd name="T34" fmla="*/ 60 w 855"/>
                <a:gd name="T35" fmla="*/ 1169 h 1409"/>
                <a:gd name="T36" fmla="*/ 0 w 855"/>
                <a:gd name="T37" fmla="*/ 1361 h 1409"/>
                <a:gd name="T38" fmla="*/ 0 w 855"/>
                <a:gd name="T39" fmla="*/ 1361 h 1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>
                <a:solidFill>
                  <a:srgbClr val="FFFFFF"/>
                </a:solidFill>
                <a:ea typeface="ＭＳ Ｐゴシック" pitchFamily="34" charset="-128"/>
              </a:endParaRPr>
            </a:p>
          </p:txBody>
        </p:sp>
        <p:sp>
          <p:nvSpPr>
            <p:cNvPr id="15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>
                <a:gd name="T0" fmla="*/ 642 w 586"/>
                <a:gd name="T1" fmla="*/ 0 h 599"/>
                <a:gd name="T2" fmla="*/ 624 w 586"/>
                <a:gd name="T3" fmla="*/ 0 h 599"/>
                <a:gd name="T4" fmla="*/ 435 w 586"/>
                <a:gd name="T5" fmla="*/ 132 h 599"/>
                <a:gd name="T6" fmla="*/ 285 w 586"/>
                <a:gd name="T7" fmla="*/ 270 h 599"/>
                <a:gd name="T8" fmla="*/ 120 w 586"/>
                <a:gd name="T9" fmla="*/ 420 h 599"/>
                <a:gd name="T10" fmla="*/ 0 w 586"/>
                <a:gd name="T11" fmla="*/ 575 h 599"/>
                <a:gd name="T12" fmla="*/ 0 w 586"/>
                <a:gd name="T13" fmla="*/ 599 h 599"/>
                <a:gd name="T14" fmla="*/ 120 w 586"/>
                <a:gd name="T15" fmla="*/ 432 h 599"/>
                <a:gd name="T16" fmla="*/ 285 w 586"/>
                <a:gd name="T17" fmla="*/ 282 h 599"/>
                <a:gd name="T18" fmla="*/ 442 w 586"/>
                <a:gd name="T19" fmla="*/ 138 h 599"/>
                <a:gd name="T20" fmla="*/ 642 w 586"/>
                <a:gd name="T21" fmla="*/ 0 h 599"/>
                <a:gd name="T22" fmla="*/ 642 w 586"/>
                <a:gd name="T23" fmla="*/ 0 h 59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hu-HU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16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>
                <a:gd name="T0" fmla="*/ 297 w 269"/>
                <a:gd name="T1" fmla="*/ 0 h 252"/>
                <a:gd name="T2" fmla="*/ 279 w 269"/>
                <a:gd name="T3" fmla="*/ 0 h 252"/>
                <a:gd name="T4" fmla="*/ 120 w 269"/>
                <a:gd name="T5" fmla="*/ 114 h 252"/>
                <a:gd name="T6" fmla="*/ 60 w 269"/>
                <a:gd name="T7" fmla="*/ 174 h 252"/>
                <a:gd name="T8" fmla="*/ 0 w 269"/>
                <a:gd name="T9" fmla="*/ 234 h 252"/>
                <a:gd name="T10" fmla="*/ 0 w 269"/>
                <a:gd name="T11" fmla="*/ 252 h 252"/>
                <a:gd name="T12" fmla="*/ 126 w 269"/>
                <a:gd name="T13" fmla="*/ 120 h 252"/>
                <a:gd name="T14" fmla="*/ 297 w 269"/>
                <a:gd name="T15" fmla="*/ 0 h 252"/>
                <a:gd name="T16" fmla="*/ 297 w 269"/>
                <a:gd name="T17" fmla="*/ 0 h 2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hu-HU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17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hu-HU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18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hu-HU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19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hu-HU">
                <a:solidFill>
                  <a:srgbClr val="FFFFFF"/>
                </a:solidFill>
                <a:latin typeface="Arial" pitchFamily="34" charset="0"/>
              </a:endParaRPr>
            </a:p>
          </p:txBody>
        </p:sp>
        <p:grpSp>
          <p:nvGrpSpPr>
            <p:cNvPr id="20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23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hu-HU">
                  <a:solidFill>
                    <a:srgbClr val="FFFFFF"/>
                  </a:solidFill>
                  <a:latin typeface="Arial" pitchFamily="34" charset="0"/>
                </a:endParaRPr>
              </a:p>
            </p:txBody>
          </p:sp>
          <p:sp>
            <p:nvSpPr>
              <p:cNvPr id="24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hu-HU">
                  <a:solidFill>
                    <a:srgbClr val="FFFFFF"/>
                  </a:solidFill>
                  <a:latin typeface="Arial" pitchFamily="34" charset="0"/>
                </a:endParaRPr>
              </a:p>
            </p:txBody>
          </p:sp>
          <p:sp>
            <p:nvSpPr>
              <p:cNvPr id="25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hu-HU">
                  <a:solidFill>
                    <a:srgbClr val="FFFFFF"/>
                  </a:solidFill>
                  <a:latin typeface="Arial" pitchFamily="34" charset="0"/>
                </a:endParaRPr>
              </a:p>
            </p:txBody>
          </p:sp>
          <p:sp>
            <p:nvSpPr>
              <p:cNvPr id="26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hu-HU">
                  <a:solidFill>
                    <a:srgbClr val="FFFFFF"/>
                  </a:solidFill>
                  <a:latin typeface="Arial" pitchFamily="34" charset="0"/>
                </a:endParaRPr>
              </a:p>
            </p:txBody>
          </p:sp>
          <p:sp>
            <p:nvSpPr>
              <p:cNvPr id="27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hu-HU">
                  <a:solidFill>
                    <a:srgbClr val="FFFFFF"/>
                  </a:solidFill>
                  <a:latin typeface="Arial" pitchFamily="34" charset="0"/>
                </a:endParaRPr>
              </a:p>
            </p:txBody>
          </p:sp>
        </p:grpSp>
        <p:sp>
          <p:nvSpPr>
            <p:cNvPr id="21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hu-HU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22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hu-HU">
                <a:solidFill>
                  <a:srgbClr val="FFFFFF"/>
                </a:solidFill>
                <a:latin typeface="Arial" pitchFamily="34" charset="0"/>
              </a:endParaRPr>
            </a:p>
          </p:txBody>
        </p:sp>
      </p:grpSp>
      <p:sp>
        <p:nvSpPr>
          <p:cNvPr id="13351" name="Rectangle 39"/>
          <p:cNvSpPr>
            <a:spLocks noGrp="1" noChangeArrowheads="1"/>
          </p:cNvSpPr>
          <p:nvPr>
            <p:ph type="ctrTitle" sz="quarter"/>
          </p:nvPr>
        </p:nvSpPr>
        <p:spPr>
          <a:xfrm>
            <a:off x="685808" y="1692323"/>
            <a:ext cx="7772400" cy="1736725"/>
          </a:xfrm>
        </p:spPr>
        <p:txBody>
          <a:bodyPr anchor="b"/>
          <a:lstStyle>
            <a:lvl1pPr>
              <a:defRPr sz="5400"/>
            </a:lvl1pPr>
          </a:lstStyle>
          <a:p>
            <a:pPr lvl="0"/>
            <a:r>
              <a:rPr lang="hu-HU" noProof="0" smtClean="0"/>
              <a:t>Mintacím szerkesztése</a:t>
            </a:r>
          </a:p>
        </p:txBody>
      </p:sp>
      <p:sp>
        <p:nvSpPr>
          <p:cNvPr id="13352" name="Rectangle 4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8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hu-HU" noProof="0" smtClean="0"/>
              <a:t>Alcím mintájának szerkesztése</a:t>
            </a:r>
          </a:p>
        </p:txBody>
      </p:sp>
      <p:sp>
        <p:nvSpPr>
          <p:cNvPr id="41" name="Rectangle 41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2" name="Rectangle 4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3" name="Rectangle 4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pitchFamily="34" charset="0"/>
              </a:defRPr>
            </a:lvl1pPr>
          </a:lstStyle>
          <a:p>
            <a:pPr>
              <a:defRPr/>
            </a:pPr>
            <a:fld id="{3A960589-55C6-45B8-8444-5E060AEC4D30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667121763"/>
      </p:ext>
    </p:extLst>
  </p:cSld>
  <p:clrMapOvr>
    <a:masterClrMapping/>
  </p:clrMapOvr>
  <p:transition>
    <p:dissolv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4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246" indent="0">
              <a:buNone/>
              <a:defRPr sz="2000" b="1"/>
            </a:lvl2pPr>
            <a:lvl3pPr marL="910499" indent="0">
              <a:buNone/>
              <a:defRPr sz="1800" b="1"/>
            </a:lvl3pPr>
            <a:lvl4pPr marL="1365743" indent="0">
              <a:buNone/>
              <a:defRPr sz="1600" b="1"/>
            </a:lvl4pPr>
            <a:lvl5pPr marL="1820990" indent="0">
              <a:buNone/>
              <a:defRPr sz="1600" b="1"/>
            </a:lvl5pPr>
            <a:lvl6pPr marL="2276237" indent="0">
              <a:buNone/>
              <a:defRPr sz="1600" b="1"/>
            </a:lvl6pPr>
            <a:lvl7pPr marL="2731491" indent="0">
              <a:buNone/>
              <a:defRPr sz="1600" b="1"/>
            </a:lvl7pPr>
            <a:lvl8pPr marL="3186732" indent="0">
              <a:buNone/>
              <a:defRPr sz="1600" b="1"/>
            </a:lvl8pPr>
            <a:lvl9pPr marL="3641981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4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7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246" indent="0">
              <a:buNone/>
              <a:defRPr sz="2000" b="1"/>
            </a:lvl2pPr>
            <a:lvl3pPr marL="910499" indent="0">
              <a:buNone/>
              <a:defRPr sz="1800" b="1"/>
            </a:lvl3pPr>
            <a:lvl4pPr marL="1365743" indent="0">
              <a:buNone/>
              <a:defRPr sz="1600" b="1"/>
            </a:lvl4pPr>
            <a:lvl5pPr marL="1820990" indent="0">
              <a:buNone/>
              <a:defRPr sz="1600" b="1"/>
            </a:lvl5pPr>
            <a:lvl6pPr marL="2276237" indent="0">
              <a:buNone/>
              <a:defRPr sz="1600" b="1"/>
            </a:lvl6pPr>
            <a:lvl7pPr marL="2731491" indent="0">
              <a:buNone/>
              <a:defRPr sz="1600" b="1"/>
            </a:lvl7pPr>
            <a:lvl8pPr marL="3186732" indent="0">
              <a:buNone/>
              <a:defRPr sz="1600" b="1"/>
            </a:lvl8pPr>
            <a:lvl9pPr marL="3641981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7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2813">
              <a:defRPr/>
            </a:lvl1pPr>
          </a:lstStyle>
          <a:p>
            <a:pPr>
              <a:defRPr/>
            </a:pPr>
            <a:fld id="{8695BD1D-2EF3-4AF4-9D8E-163A780E4A00}" type="datetimeFigureOut">
              <a:rPr lang="en-US"/>
              <a:pPr>
                <a:defRPr/>
              </a:pPr>
              <a:t>5/2/2018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2813"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2813">
              <a:defRPr/>
            </a:lvl1pPr>
          </a:lstStyle>
          <a:p>
            <a:pPr>
              <a:defRPr/>
            </a:pPr>
            <a:fld id="{AC78DF41-2D42-4ADE-A86B-2A2974C11905}" type="slidenum">
              <a:rPr lang="en-US" altLang="hu-HU"/>
              <a:pPr>
                <a:defRPr/>
              </a:pPr>
              <a:t>‹#›</a:t>
            </a:fld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344889265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pitchFamily="34" charset="0"/>
              </a:defRPr>
            </a:lvl1pPr>
          </a:lstStyle>
          <a:p>
            <a:pPr>
              <a:defRPr/>
            </a:pPr>
            <a:fld id="{86D9E079-F759-45C7-AF92-A51F1FBF65B6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89472351"/>
      </p:ext>
    </p:extLst>
  </p:cSld>
  <p:clrMapOvr>
    <a:masterClrMapping/>
  </p:clrMapOvr>
  <p:transition>
    <p:dissolve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4" y="440693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4" y="2906727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5246" indent="0">
              <a:buNone/>
              <a:defRPr sz="1800"/>
            </a:lvl2pPr>
            <a:lvl3pPr marL="910499" indent="0">
              <a:buNone/>
              <a:defRPr sz="1600"/>
            </a:lvl3pPr>
            <a:lvl4pPr marL="1365743" indent="0">
              <a:buNone/>
              <a:defRPr sz="1400"/>
            </a:lvl4pPr>
            <a:lvl5pPr marL="1820990" indent="0">
              <a:buNone/>
              <a:defRPr sz="1400"/>
            </a:lvl5pPr>
            <a:lvl6pPr marL="2276237" indent="0">
              <a:buNone/>
              <a:defRPr sz="1400"/>
            </a:lvl6pPr>
            <a:lvl7pPr marL="2731491" indent="0">
              <a:buNone/>
              <a:defRPr sz="1400"/>
            </a:lvl7pPr>
            <a:lvl8pPr marL="3186732" indent="0">
              <a:buNone/>
              <a:defRPr sz="1400"/>
            </a:lvl8pPr>
            <a:lvl9pPr marL="3641981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pitchFamily="34" charset="0"/>
              </a:defRPr>
            </a:lvl1pPr>
          </a:lstStyle>
          <a:p>
            <a:pPr>
              <a:defRPr/>
            </a:pPr>
            <a:fld id="{5ACD3DF1-80FB-4ABC-934F-49E51724F983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63035733"/>
      </p:ext>
    </p:extLst>
  </p:cSld>
  <p:clrMapOvr>
    <a:masterClrMapping/>
  </p:clrMapOvr>
  <p:transition>
    <p:dissolve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7" y="1600217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17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pitchFamily="34" charset="0"/>
              </a:defRPr>
            </a:lvl1pPr>
          </a:lstStyle>
          <a:p>
            <a:pPr>
              <a:defRPr/>
            </a:pPr>
            <a:fld id="{008DF990-783D-4215-B008-0AAE21120ECD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706664202"/>
      </p:ext>
    </p:extLst>
  </p:cSld>
  <p:clrMapOvr>
    <a:masterClrMapping/>
  </p:clrMapOvr>
  <p:transition>
    <p:dissolve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8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4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246" indent="0">
              <a:buNone/>
              <a:defRPr sz="2000" b="1"/>
            </a:lvl2pPr>
            <a:lvl3pPr marL="910499" indent="0">
              <a:buNone/>
              <a:defRPr sz="1800" b="1"/>
            </a:lvl3pPr>
            <a:lvl4pPr marL="1365743" indent="0">
              <a:buNone/>
              <a:defRPr sz="1600" b="1"/>
            </a:lvl4pPr>
            <a:lvl5pPr marL="1820990" indent="0">
              <a:buNone/>
              <a:defRPr sz="1600" b="1"/>
            </a:lvl5pPr>
            <a:lvl6pPr marL="2276237" indent="0">
              <a:buNone/>
              <a:defRPr sz="1600" b="1"/>
            </a:lvl6pPr>
            <a:lvl7pPr marL="2731491" indent="0">
              <a:buNone/>
              <a:defRPr sz="1600" b="1"/>
            </a:lvl7pPr>
            <a:lvl8pPr marL="3186732" indent="0">
              <a:buNone/>
              <a:defRPr sz="1600" b="1"/>
            </a:lvl8pPr>
            <a:lvl9pPr marL="3641981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4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7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246" indent="0">
              <a:buNone/>
              <a:defRPr sz="2000" b="1"/>
            </a:lvl2pPr>
            <a:lvl3pPr marL="910499" indent="0">
              <a:buNone/>
              <a:defRPr sz="1800" b="1"/>
            </a:lvl3pPr>
            <a:lvl4pPr marL="1365743" indent="0">
              <a:buNone/>
              <a:defRPr sz="1600" b="1"/>
            </a:lvl4pPr>
            <a:lvl5pPr marL="1820990" indent="0">
              <a:buNone/>
              <a:defRPr sz="1600" b="1"/>
            </a:lvl5pPr>
            <a:lvl6pPr marL="2276237" indent="0">
              <a:buNone/>
              <a:defRPr sz="1600" b="1"/>
            </a:lvl6pPr>
            <a:lvl7pPr marL="2731491" indent="0">
              <a:buNone/>
              <a:defRPr sz="1600" b="1"/>
            </a:lvl7pPr>
            <a:lvl8pPr marL="3186732" indent="0">
              <a:buNone/>
              <a:defRPr sz="1600" b="1"/>
            </a:lvl8pPr>
            <a:lvl9pPr marL="3641981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7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pitchFamily="34" charset="0"/>
              </a:defRPr>
            </a:lvl1pPr>
          </a:lstStyle>
          <a:p>
            <a:pPr>
              <a:defRPr/>
            </a:pPr>
            <a:fld id="{60931F7B-CE23-438D-BED4-3FB1220750EE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15609474"/>
      </p:ext>
    </p:extLst>
  </p:cSld>
  <p:clrMapOvr>
    <a:masterClrMapping/>
  </p:clrMapOvr>
  <p:transition>
    <p:dissolve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pitchFamily="34" charset="0"/>
              </a:defRPr>
            </a:lvl1pPr>
          </a:lstStyle>
          <a:p>
            <a:pPr>
              <a:defRPr/>
            </a:pPr>
            <a:fld id="{993D669E-CC00-4696-B123-F3B01F946158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736086469"/>
      </p:ext>
    </p:extLst>
  </p:cSld>
  <p:clrMapOvr>
    <a:masterClrMapping/>
  </p:clrMapOvr>
  <p:transition>
    <p:dissolve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pitchFamily="34" charset="0"/>
              </a:defRPr>
            </a:lvl1pPr>
          </a:lstStyle>
          <a:p>
            <a:pPr>
              <a:defRPr/>
            </a:pPr>
            <a:fld id="{DA1C614A-8C3F-44CF-8198-84ECBFAF45CF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920845157"/>
      </p:ext>
    </p:extLst>
  </p:cSld>
  <p:clrMapOvr>
    <a:masterClrMapping/>
  </p:clrMapOvr>
  <p:transition>
    <p:dissolve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2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102" y="273098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21" y="1435116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5246" indent="0">
              <a:buNone/>
              <a:defRPr sz="1200"/>
            </a:lvl2pPr>
            <a:lvl3pPr marL="910499" indent="0">
              <a:buNone/>
              <a:defRPr sz="1000"/>
            </a:lvl3pPr>
            <a:lvl4pPr marL="1365743" indent="0">
              <a:buNone/>
              <a:defRPr sz="900"/>
            </a:lvl4pPr>
            <a:lvl5pPr marL="1820990" indent="0">
              <a:buNone/>
              <a:defRPr sz="900"/>
            </a:lvl5pPr>
            <a:lvl6pPr marL="2276237" indent="0">
              <a:buNone/>
              <a:defRPr sz="900"/>
            </a:lvl6pPr>
            <a:lvl7pPr marL="2731491" indent="0">
              <a:buNone/>
              <a:defRPr sz="900"/>
            </a:lvl7pPr>
            <a:lvl8pPr marL="3186732" indent="0">
              <a:buNone/>
              <a:defRPr sz="900"/>
            </a:lvl8pPr>
            <a:lvl9pPr marL="3641981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pitchFamily="34" charset="0"/>
              </a:defRPr>
            </a:lvl1pPr>
          </a:lstStyle>
          <a:p>
            <a:pPr>
              <a:defRPr/>
            </a:pPr>
            <a:fld id="{3984F48B-4889-4847-9E1B-1D272E274259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175499807"/>
      </p:ext>
    </p:extLst>
  </p:cSld>
  <p:clrMapOvr>
    <a:masterClrMapping/>
  </p:clrMapOvr>
  <p:transition>
    <p:dissolve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5246" indent="0">
              <a:buNone/>
              <a:defRPr sz="2800"/>
            </a:lvl2pPr>
            <a:lvl3pPr marL="910499" indent="0">
              <a:buNone/>
              <a:defRPr sz="2400"/>
            </a:lvl3pPr>
            <a:lvl4pPr marL="1365743" indent="0">
              <a:buNone/>
              <a:defRPr sz="2000"/>
            </a:lvl4pPr>
            <a:lvl5pPr marL="1820990" indent="0">
              <a:buNone/>
              <a:defRPr sz="2000"/>
            </a:lvl5pPr>
            <a:lvl6pPr marL="2276237" indent="0">
              <a:buNone/>
              <a:defRPr sz="2000"/>
            </a:lvl6pPr>
            <a:lvl7pPr marL="2731491" indent="0">
              <a:buNone/>
              <a:defRPr sz="2000"/>
            </a:lvl7pPr>
            <a:lvl8pPr marL="3186732" indent="0">
              <a:buNone/>
              <a:defRPr sz="2000"/>
            </a:lvl8pPr>
            <a:lvl9pPr marL="3641981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5246" indent="0">
              <a:buNone/>
              <a:defRPr sz="1200"/>
            </a:lvl2pPr>
            <a:lvl3pPr marL="910499" indent="0">
              <a:buNone/>
              <a:defRPr sz="1000"/>
            </a:lvl3pPr>
            <a:lvl4pPr marL="1365743" indent="0">
              <a:buNone/>
              <a:defRPr sz="900"/>
            </a:lvl4pPr>
            <a:lvl5pPr marL="1820990" indent="0">
              <a:buNone/>
              <a:defRPr sz="900"/>
            </a:lvl5pPr>
            <a:lvl6pPr marL="2276237" indent="0">
              <a:buNone/>
              <a:defRPr sz="900"/>
            </a:lvl6pPr>
            <a:lvl7pPr marL="2731491" indent="0">
              <a:buNone/>
              <a:defRPr sz="900"/>
            </a:lvl7pPr>
            <a:lvl8pPr marL="3186732" indent="0">
              <a:buNone/>
              <a:defRPr sz="900"/>
            </a:lvl8pPr>
            <a:lvl9pPr marL="3641981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pitchFamily="34" charset="0"/>
              </a:defRPr>
            </a:lvl1pPr>
          </a:lstStyle>
          <a:p>
            <a:pPr>
              <a:defRPr/>
            </a:pPr>
            <a:fld id="{670616E3-6318-4E52-ADF1-324CF4D1B6B4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4095066691"/>
      </p:ext>
    </p:extLst>
  </p:cSld>
  <p:clrMapOvr>
    <a:masterClrMapping/>
  </p:clrMapOvr>
  <p:transition>
    <p:dissolve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pitchFamily="34" charset="0"/>
              </a:defRPr>
            </a:lvl1pPr>
          </a:lstStyle>
          <a:p>
            <a:pPr>
              <a:defRPr/>
            </a:pPr>
            <a:fld id="{D7D2FD3A-28F6-49D3-AAFA-EAFB86C11E17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699347423"/>
      </p:ext>
    </p:extLst>
  </p:cSld>
  <p:clrMapOvr>
    <a:masterClrMapping/>
  </p:clrMapOvr>
  <p:transition>
    <p:dissolve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7815"/>
            <a:ext cx="2057400" cy="5853112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7815"/>
            <a:ext cx="6019800" cy="5853112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pitchFamily="34" charset="0"/>
              </a:defRPr>
            </a:lvl1pPr>
          </a:lstStyle>
          <a:p>
            <a:pPr>
              <a:defRPr/>
            </a:pPr>
            <a:fld id="{56481904-CBEE-47A2-A2F1-7C9748C51008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622014451"/>
      </p:ext>
    </p:extLst>
  </p:cSld>
  <p:clrMapOvr>
    <a:masterClrMapping/>
  </p:clrMapOvr>
  <p:transition>
    <p:dissolv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2813">
              <a:defRPr/>
            </a:lvl1pPr>
          </a:lstStyle>
          <a:p>
            <a:pPr>
              <a:defRPr/>
            </a:pPr>
            <a:fld id="{0F7122B0-3252-48C5-942B-E49A95C5FAFE}" type="datetimeFigureOut">
              <a:rPr lang="en-US"/>
              <a:pPr>
                <a:defRPr/>
              </a:pPr>
              <a:t>5/2/2018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2813"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2813">
              <a:defRPr/>
            </a:lvl1pPr>
          </a:lstStyle>
          <a:p>
            <a:pPr>
              <a:defRPr/>
            </a:pPr>
            <a:fld id="{684D1C47-1298-4417-B85D-259C8BCC1353}" type="slidenum">
              <a:rPr lang="en-US" altLang="hu-HU"/>
              <a:pPr>
                <a:defRPr/>
              </a:pPr>
              <a:t>‹#›</a:t>
            </a:fld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3369756197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8" y="2130448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8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52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04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5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09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762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14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867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419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0F82B78A-F8BD-448E-8EC1-1484F543003B}" type="datetimeFigureOut">
              <a:rPr lang="hu-HU"/>
              <a:pPr>
                <a:defRPr/>
              </a:pPr>
              <a:t>2018.05.02.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pitchFamily="34" charset="0"/>
              </a:defRPr>
            </a:lvl1pPr>
          </a:lstStyle>
          <a:p>
            <a:pPr>
              <a:defRPr/>
            </a:pPr>
            <a:fld id="{33110049-732D-4A5A-89F6-EB02DF332F14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675927868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5AA4C0AF-C4F3-44C3-842C-B8B52FB71B86}" type="datetimeFigureOut">
              <a:rPr lang="hu-HU"/>
              <a:pPr>
                <a:defRPr/>
              </a:pPr>
              <a:t>2018.05.02.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pitchFamily="34" charset="0"/>
              </a:defRPr>
            </a:lvl1pPr>
          </a:lstStyle>
          <a:p>
            <a:pPr>
              <a:defRPr/>
            </a:pPr>
            <a:fld id="{DE43D32D-980B-4F68-959A-1FEB99EB2E51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854678678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4" y="440693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4" y="2906727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52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049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57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099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7623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149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867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4198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731D994C-8B1E-4E76-9074-2CE4753D121E}" type="datetimeFigureOut">
              <a:rPr lang="hu-HU"/>
              <a:pPr>
                <a:defRPr/>
              </a:pPr>
              <a:t>2018.05.02.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pitchFamily="34" charset="0"/>
              </a:defRPr>
            </a:lvl1pPr>
          </a:lstStyle>
          <a:p>
            <a:pPr>
              <a:defRPr/>
            </a:pPr>
            <a:fld id="{71003CE4-05CB-4EC7-B143-363494E7A855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85237367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7" y="160024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4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8F28797C-E6F7-4057-8BC7-00CC92288BE0}" type="datetimeFigureOut">
              <a:rPr lang="hu-HU"/>
              <a:pPr>
                <a:defRPr/>
              </a:pPr>
              <a:t>2018.05.02.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pitchFamily="34" charset="0"/>
              </a:defRPr>
            </a:lvl1pPr>
          </a:lstStyle>
          <a:p>
            <a:pPr>
              <a:defRPr/>
            </a:pPr>
            <a:fld id="{38C739A0-9809-4C23-9E7E-ADD657A1D6C0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928424125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4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246" indent="0">
              <a:buNone/>
              <a:defRPr sz="2000" b="1"/>
            </a:lvl2pPr>
            <a:lvl3pPr marL="910499" indent="0">
              <a:buNone/>
              <a:defRPr sz="1800" b="1"/>
            </a:lvl3pPr>
            <a:lvl4pPr marL="1365743" indent="0">
              <a:buNone/>
              <a:defRPr sz="1600" b="1"/>
            </a:lvl4pPr>
            <a:lvl5pPr marL="1820990" indent="0">
              <a:buNone/>
              <a:defRPr sz="1600" b="1"/>
            </a:lvl5pPr>
            <a:lvl6pPr marL="2276237" indent="0">
              <a:buNone/>
              <a:defRPr sz="1600" b="1"/>
            </a:lvl6pPr>
            <a:lvl7pPr marL="2731491" indent="0">
              <a:buNone/>
              <a:defRPr sz="1600" b="1"/>
            </a:lvl7pPr>
            <a:lvl8pPr marL="3186732" indent="0">
              <a:buNone/>
              <a:defRPr sz="1600" b="1"/>
            </a:lvl8pPr>
            <a:lvl9pPr marL="3641981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4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7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246" indent="0">
              <a:buNone/>
              <a:defRPr sz="2000" b="1"/>
            </a:lvl2pPr>
            <a:lvl3pPr marL="910499" indent="0">
              <a:buNone/>
              <a:defRPr sz="1800" b="1"/>
            </a:lvl3pPr>
            <a:lvl4pPr marL="1365743" indent="0">
              <a:buNone/>
              <a:defRPr sz="1600" b="1"/>
            </a:lvl4pPr>
            <a:lvl5pPr marL="1820990" indent="0">
              <a:buNone/>
              <a:defRPr sz="1600" b="1"/>
            </a:lvl5pPr>
            <a:lvl6pPr marL="2276237" indent="0">
              <a:buNone/>
              <a:defRPr sz="1600" b="1"/>
            </a:lvl6pPr>
            <a:lvl7pPr marL="2731491" indent="0">
              <a:buNone/>
              <a:defRPr sz="1600" b="1"/>
            </a:lvl7pPr>
            <a:lvl8pPr marL="3186732" indent="0">
              <a:buNone/>
              <a:defRPr sz="1600" b="1"/>
            </a:lvl8pPr>
            <a:lvl9pPr marL="3641981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7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EE0E11A6-1035-49A0-B499-BE92613C5BEE}" type="datetimeFigureOut">
              <a:rPr lang="hu-HU"/>
              <a:pPr>
                <a:defRPr/>
              </a:pPr>
              <a:t>2018.05.02.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pitchFamily="34" charset="0"/>
              </a:defRPr>
            </a:lvl1pPr>
          </a:lstStyle>
          <a:p>
            <a:pPr>
              <a:defRPr/>
            </a:pPr>
            <a:fld id="{12713794-68D6-4397-AB0C-D84416337F17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496568532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D2A63FD7-3891-460E-BECD-292A2E1CAB6A}" type="datetimeFigureOut">
              <a:rPr lang="hu-HU"/>
              <a:pPr>
                <a:defRPr/>
              </a:pPr>
              <a:t>2018.05.02.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pitchFamily="34" charset="0"/>
              </a:defRPr>
            </a:lvl1pPr>
          </a:lstStyle>
          <a:p>
            <a:pPr>
              <a:defRPr/>
            </a:pPr>
            <a:fld id="{1A84928B-6CA1-48DF-ABA5-1DD01B388855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849571673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63B49A83-348A-4152-83A8-7DAD6190DB65}" type="datetimeFigureOut">
              <a:rPr lang="hu-HU"/>
              <a:pPr>
                <a:defRPr/>
              </a:pPr>
              <a:t>2018.05.02.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pitchFamily="34" charset="0"/>
              </a:defRPr>
            </a:lvl1pPr>
          </a:lstStyle>
          <a:p>
            <a:pPr>
              <a:defRPr/>
            </a:pPr>
            <a:fld id="{E1D8BF56-1341-4CC0-9E5F-1FEF40DEAE6A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346583347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2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102" y="273098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21" y="1435116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5246" indent="0">
              <a:buNone/>
              <a:defRPr sz="1200"/>
            </a:lvl2pPr>
            <a:lvl3pPr marL="910499" indent="0">
              <a:buNone/>
              <a:defRPr sz="1000"/>
            </a:lvl3pPr>
            <a:lvl4pPr marL="1365743" indent="0">
              <a:buNone/>
              <a:defRPr sz="900"/>
            </a:lvl4pPr>
            <a:lvl5pPr marL="1820990" indent="0">
              <a:buNone/>
              <a:defRPr sz="900"/>
            </a:lvl5pPr>
            <a:lvl6pPr marL="2276237" indent="0">
              <a:buNone/>
              <a:defRPr sz="900"/>
            </a:lvl6pPr>
            <a:lvl7pPr marL="2731491" indent="0">
              <a:buNone/>
              <a:defRPr sz="900"/>
            </a:lvl7pPr>
            <a:lvl8pPr marL="3186732" indent="0">
              <a:buNone/>
              <a:defRPr sz="900"/>
            </a:lvl8pPr>
            <a:lvl9pPr marL="3641981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E6E7BF49-0191-4F91-A0A9-0486FCD222E0}" type="datetimeFigureOut">
              <a:rPr lang="hu-HU"/>
              <a:pPr>
                <a:defRPr/>
              </a:pPr>
              <a:t>2018.05.02.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pitchFamily="34" charset="0"/>
              </a:defRPr>
            </a:lvl1pPr>
          </a:lstStyle>
          <a:p>
            <a:pPr>
              <a:defRPr/>
            </a:pPr>
            <a:fld id="{CA98CDE2-0DBF-4727-ABA4-38D1D4E1049E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671212511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5246" indent="0">
              <a:buNone/>
              <a:defRPr sz="2800"/>
            </a:lvl2pPr>
            <a:lvl3pPr marL="910499" indent="0">
              <a:buNone/>
              <a:defRPr sz="2400"/>
            </a:lvl3pPr>
            <a:lvl4pPr marL="1365743" indent="0">
              <a:buNone/>
              <a:defRPr sz="2000"/>
            </a:lvl4pPr>
            <a:lvl5pPr marL="1820990" indent="0">
              <a:buNone/>
              <a:defRPr sz="2000"/>
            </a:lvl5pPr>
            <a:lvl6pPr marL="2276237" indent="0">
              <a:buNone/>
              <a:defRPr sz="2000"/>
            </a:lvl6pPr>
            <a:lvl7pPr marL="2731491" indent="0">
              <a:buNone/>
              <a:defRPr sz="2000"/>
            </a:lvl7pPr>
            <a:lvl8pPr marL="3186732" indent="0">
              <a:buNone/>
              <a:defRPr sz="2000"/>
            </a:lvl8pPr>
            <a:lvl9pPr marL="3641981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5246" indent="0">
              <a:buNone/>
              <a:defRPr sz="1200"/>
            </a:lvl2pPr>
            <a:lvl3pPr marL="910499" indent="0">
              <a:buNone/>
              <a:defRPr sz="1000"/>
            </a:lvl3pPr>
            <a:lvl4pPr marL="1365743" indent="0">
              <a:buNone/>
              <a:defRPr sz="900"/>
            </a:lvl4pPr>
            <a:lvl5pPr marL="1820990" indent="0">
              <a:buNone/>
              <a:defRPr sz="900"/>
            </a:lvl5pPr>
            <a:lvl6pPr marL="2276237" indent="0">
              <a:buNone/>
              <a:defRPr sz="900"/>
            </a:lvl6pPr>
            <a:lvl7pPr marL="2731491" indent="0">
              <a:buNone/>
              <a:defRPr sz="900"/>
            </a:lvl7pPr>
            <a:lvl8pPr marL="3186732" indent="0">
              <a:buNone/>
              <a:defRPr sz="900"/>
            </a:lvl8pPr>
            <a:lvl9pPr marL="3641981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087C87B7-A4C8-4A10-BA29-96189FCBFA4C}" type="datetimeFigureOut">
              <a:rPr lang="hu-HU"/>
              <a:pPr>
                <a:defRPr/>
              </a:pPr>
              <a:t>2018.05.02.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pitchFamily="34" charset="0"/>
              </a:defRPr>
            </a:lvl1pPr>
          </a:lstStyle>
          <a:p>
            <a:pPr>
              <a:defRPr/>
            </a:pPr>
            <a:fld id="{8CC96DCF-0FFC-4F34-896E-9FE148318ABB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647403212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62A8623B-5F6E-45F2-BDA4-6AAB13067192}" type="datetimeFigureOut">
              <a:rPr lang="hu-HU"/>
              <a:pPr>
                <a:defRPr/>
              </a:pPr>
              <a:t>2018.05.02.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pitchFamily="34" charset="0"/>
              </a:defRPr>
            </a:lvl1pPr>
          </a:lstStyle>
          <a:p>
            <a:pPr>
              <a:defRPr/>
            </a:pPr>
            <a:fld id="{7BB13B41-C0F4-4620-981E-648B5DBAD3F7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1558759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2813">
              <a:defRPr/>
            </a:lvl1pPr>
          </a:lstStyle>
          <a:p>
            <a:pPr>
              <a:defRPr/>
            </a:pPr>
            <a:fld id="{3B0B4664-0BA7-41AC-B8CF-29921DB6624C}" type="datetimeFigureOut">
              <a:rPr lang="en-US"/>
              <a:pPr>
                <a:defRPr/>
              </a:pPr>
              <a:t>5/2/2018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2813"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2813">
              <a:defRPr/>
            </a:lvl1pPr>
          </a:lstStyle>
          <a:p>
            <a:pPr>
              <a:defRPr/>
            </a:pPr>
            <a:fld id="{A03A1759-621B-4437-A34B-121F7E92299E}" type="slidenum">
              <a:rPr lang="en-US" altLang="hu-HU"/>
              <a:pPr>
                <a:defRPr/>
              </a:pPr>
              <a:t>‹#›</a:t>
            </a:fld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56328788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86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86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41EFE2C9-E465-44A8-A903-775D71811CDC}" type="datetimeFigureOut">
              <a:rPr lang="hu-HU"/>
              <a:pPr>
                <a:defRPr/>
              </a:pPr>
              <a:t>2018.05.02.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pitchFamily="34" charset="0"/>
              </a:defRPr>
            </a:lvl1pPr>
          </a:lstStyle>
          <a:p>
            <a:pPr>
              <a:defRPr/>
            </a:pPr>
            <a:fld id="{50DAD60D-8534-4618-A5BF-D2610C6D82A1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659287267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360" y="2130275"/>
            <a:ext cx="7773296" cy="1469571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2198" y="3885605"/>
            <a:ext cx="6399605" cy="1753810"/>
          </a:xfrm>
        </p:spPr>
        <p:txBody>
          <a:bodyPr/>
          <a:lstStyle>
            <a:lvl1pPr marL="0" indent="0" algn="ctr">
              <a:buNone/>
              <a:defRPr/>
            </a:lvl1pPr>
            <a:lvl2pPr marL="429171" indent="0" algn="ctr">
              <a:buNone/>
              <a:defRPr/>
            </a:lvl2pPr>
            <a:lvl3pPr marL="858340" indent="0" algn="ctr">
              <a:buNone/>
              <a:defRPr/>
            </a:lvl3pPr>
            <a:lvl4pPr marL="1287509" indent="0" algn="ctr">
              <a:buNone/>
              <a:defRPr/>
            </a:lvl4pPr>
            <a:lvl5pPr marL="1716687" indent="0" algn="ctr">
              <a:buNone/>
              <a:defRPr/>
            </a:lvl5pPr>
            <a:lvl6pPr marL="2145857" indent="0" algn="ctr">
              <a:buNone/>
              <a:defRPr/>
            </a:lvl6pPr>
            <a:lvl7pPr marL="2575019" indent="0" algn="ctr">
              <a:buNone/>
              <a:defRPr/>
            </a:lvl7pPr>
            <a:lvl8pPr marL="3004201" indent="0" algn="ctr">
              <a:buNone/>
              <a:defRPr/>
            </a:lvl8pPr>
            <a:lvl9pPr marL="3433372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4AFC96E5-8F45-4137-9F3C-FF16563785DD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564106022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321AD494-6458-462B-ABD2-3E7E9B816240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775042777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684" y="4407203"/>
            <a:ext cx="7771803" cy="1362226"/>
          </a:xfrm>
        </p:spPr>
        <p:txBody>
          <a:bodyPr anchor="t"/>
          <a:lstStyle>
            <a:lvl1pPr algn="l">
              <a:defRPr sz="38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684" y="2907393"/>
            <a:ext cx="7771803" cy="1499810"/>
          </a:xfrm>
        </p:spPr>
        <p:txBody>
          <a:bodyPr anchor="b"/>
          <a:lstStyle>
            <a:lvl1pPr marL="0" indent="0">
              <a:buNone/>
              <a:defRPr sz="1900"/>
            </a:lvl1pPr>
            <a:lvl2pPr marL="429171" indent="0">
              <a:buNone/>
              <a:defRPr sz="1700"/>
            </a:lvl2pPr>
            <a:lvl3pPr marL="858340" indent="0">
              <a:buNone/>
              <a:defRPr sz="1500"/>
            </a:lvl3pPr>
            <a:lvl4pPr marL="1287509" indent="0">
              <a:buNone/>
              <a:defRPr sz="1300"/>
            </a:lvl4pPr>
            <a:lvl5pPr marL="1716687" indent="0">
              <a:buNone/>
              <a:defRPr sz="1300"/>
            </a:lvl5pPr>
            <a:lvl6pPr marL="2145857" indent="0">
              <a:buNone/>
              <a:defRPr sz="1300"/>
            </a:lvl6pPr>
            <a:lvl7pPr marL="2575019" indent="0">
              <a:buNone/>
              <a:defRPr sz="1300"/>
            </a:lvl7pPr>
            <a:lvl8pPr marL="3004201" indent="0">
              <a:buNone/>
              <a:defRPr sz="1300"/>
            </a:lvl8pPr>
            <a:lvl9pPr marL="3433372" indent="0">
              <a:buNone/>
              <a:defRPr sz="13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0AB7A0BA-DB9F-432A-9F1A-FD179932FF2D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984027430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6901" y="1601108"/>
            <a:ext cx="4043428" cy="4525130"/>
          </a:xfrm>
        </p:spPr>
        <p:txBody>
          <a:bodyPr/>
          <a:lstStyle>
            <a:lvl1pPr>
              <a:defRPr sz="2600"/>
            </a:lvl1pPr>
            <a:lvl2pPr>
              <a:defRPr sz="23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3671" y="1601108"/>
            <a:ext cx="4043428" cy="4525130"/>
          </a:xfrm>
        </p:spPr>
        <p:txBody>
          <a:bodyPr/>
          <a:lstStyle>
            <a:lvl1pPr>
              <a:defRPr sz="2600"/>
            </a:lvl1pPr>
            <a:lvl2pPr>
              <a:defRPr sz="23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37E2C416-015B-4EA8-8886-E7272033763B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127909024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6903" y="1534584"/>
            <a:ext cx="4040442" cy="641048"/>
          </a:xfrm>
        </p:spPr>
        <p:txBody>
          <a:bodyPr anchor="b"/>
          <a:lstStyle>
            <a:lvl1pPr marL="0" indent="0">
              <a:buNone/>
              <a:defRPr sz="2300" b="1"/>
            </a:lvl1pPr>
            <a:lvl2pPr marL="429171" indent="0">
              <a:buNone/>
              <a:defRPr sz="1900" b="1"/>
            </a:lvl2pPr>
            <a:lvl3pPr marL="858340" indent="0">
              <a:buNone/>
              <a:defRPr sz="1700" b="1"/>
            </a:lvl3pPr>
            <a:lvl4pPr marL="1287509" indent="0">
              <a:buNone/>
              <a:defRPr sz="1500" b="1"/>
            </a:lvl4pPr>
            <a:lvl5pPr marL="1716687" indent="0">
              <a:buNone/>
              <a:defRPr sz="1500" b="1"/>
            </a:lvl5pPr>
            <a:lvl6pPr marL="2145857" indent="0">
              <a:buNone/>
              <a:defRPr sz="1500" b="1"/>
            </a:lvl6pPr>
            <a:lvl7pPr marL="2575019" indent="0">
              <a:buNone/>
              <a:defRPr sz="1500" b="1"/>
            </a:lvl7pPr>
            <a:lvl8pPr marL="3004201" indent="0">
              <a:buNone/>
              <a:defRPr sz="1500" b="1"/>
            </a:lvl8pPr>
            <a:lvl9pPr marL="3433372" indent="0">
              <a:buNone/>
              <a:defRPr sz="15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6903" y="2175686"/>
            <a:ext cx="4040442" cy="3950607"/>
          </a:xfrm>
        </p:spPr>
        <p:txBody>
          <a:bodyPr/>
          <a:lstStyle>
            <a:lvl1pPr>
              <a:defRPr sz="23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165" y="1534584"/>
            <a:ext cx="4041934" cy="641048"/>
          </a:xfrm>
        </p:spPr>
        <p:txBody>
          <a:bodyPr anchor="b"/>
          <a:lstStyle>
            <a:lvl1pPr marL="0" indent="0">
              <a:buNone/>
              <a:defRPr sz="2300" b="1"/>
            </a:lvl1pPr>
            <a:lvl2pPr marL="429171" indent="0">
              <a:buNone/>
              <a:defRPr sz="1900" b="1"/>
            </a:lvl2pPr>
            <a:lvl3pPr marL="858340" indent="0">
              <a:buNone/>
              <a:defRPr sz="1700" b="1"/>
            </a:lvl3pPr>
            <a:lvl4pPr marL="1287509" indent="0">
              <a:buNone/>
              <a:defRPr sz="1500" b="1"/>
            </a:lvl4pPr>
            <a:lvl5pPr marL="1716687" indent="0">
              <a:buNone/>
              <a:defRPr sz="1500" b="1"/>
            </a:lvl5pPr>
            <a:lvl6pPr marL="2145857" indent="0">
              <a:buNone/>
              <a:defRPr sz="1500" b="1"/>
            </a:lvl6pPr>
            <a:lvl7pPr marL="2575019" indent="0">
              <a:buNone/>
              <a:defRPr sz="1500" b="1"/>
            </a:lvl7pPr>
            <a:lvl8pPr marL="3004201" indent="0">
              <a:buNone/>
              <a:defRPr sz="1500" b="1"/>
            </a:lvl8pPr>
            <a:lvl9pPr marL="3433372" indent="0">
              <a:buNone/>
              <a:defRPr sz="15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165" y="2175686"/>
            <a:ext cx="4041934" cy="3950607"/>
          </a:xfrm>
        </p:spPr>
        <p:txBody>
          <a:bodyPr/>
          <a:lstStyle>
            <a:lvl1pPr>
              <a:defRPr sz="23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512CE2CA-B4BC-4333-9B3A-CE24491391C0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4164692397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30C086A7-7115-4358-8D1B-06FC7090C9CA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590900640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471AD549-D858-46FA-98E5-2C97868DE2B2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563764147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6956" y="273655"/>
            <a:ext cx="3008681" cy="1161143"/>
          </a:xfrm>
        </p:spPr>
        <p:txBody>
          <a:bodyPr anchor="b"/>
          <a:lstStyle>
            <a:lvl1pPr algn="l">
              <a:defRPr sz="19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4581" y="273655"/>
            <a:ext cx="5112517" cy="5852583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3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6956" y="1434798"/>
            <a:ext cx="3008681" cy="4691440"/>
          </a:xfrm>
        </p:spPr>
        <p:txBody>
          <a:bodyPr/>
          <a:lstStyle>
            <a:lvl1pPr marL="0" indent="0">
              <a:buNone/>
              <a:defRPr sz="1300"/>
            </a:lvl1pPr>
            <a:lvl2pPr marL="429171" indent="0">
              <a:buNone/>
              <a:defRPr sz="1100"/>
            </a:lvl2pPr>
            <a:lvl3pPr marL="858340" indent="0">
              <a:buNone/>
              <a:defRPr sz="900"/>
            </a:lvl3pPr>
            <a:lvl4pPr marL="1287509" indent="0">
              <a:buNone/>
              <a:defRPr sz="900"/>
            </a:lvl4pPr>
            <a:lvl5pPr marL="1716687" indent="0">
              <a:buNone/>
              <a:defRPr sz="900"/>
            </a:lvl5pPr>
            <a:lvl6pPr marL="2145857" indent="0">
              <a:buNone/>
              <a:defRPr sz="900"/>
            </a:lvl6pPr>
            <a:lvl7pPr marL="2575019" indent="0">
              <a:buNone/>
              <a:defRPr sz="900"/>
            </a:lvl7pPr>
            <a:lvl8pPr marL="3004201" indent="0">
              <a:buNone/>
              <a:defRPr sz="900"/>
            </a:lvl8pPr>
            <a:lvl9pPr marL="3433372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22CFD2E8-8DAC-442E-8171-6E5CFDD5414B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372745422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1774" y="4800298"/>
            <a:ext cx="5487296" cy="566964"/>
          </a:xfrm>
        </p:spPr>
        <p:txBody>
          <a:bodyPr anchor="b"/>
          <a:lstStyle>
            <a:lvl1pPr algn="l">
              <a:defRPr sz="19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1774" y="612376"/>
            <a:ext cx="5487296" cy="4115405"/>
          </a:xfrm>
        </p:spPr>
        <p:txBody>
          <a:bodyPr/>
          <a:lstStyle>
            <a:lvl1pPr marL="0" indent="0">
              <a:buNone/>
              <a:defRPr sz="3000"/>
            </a:lvl1pPr>
            <a:lvl2pPr marL="429171" indent="0">
              <a:buNone/>
              <a:defRPr sz="2600"/>
            </a:lvl2pPr>
            <a:lvl3pPr marL="858340" indent="0">
              <a:buNone/>
              <a:defRPr sz="2300"/>
            </a:lvl3pPr>
            <a:lvl4pPr marL="1287509" indent="0">
              <a:buNone/>
              <a:defRPr sz="1900"/>
            </a:lvl4pPr>
            <a:lvl5pPr marL="1716687" indent="0">
              <a:buNone/>
              <a:defRPr sz="1900"/>
            </a:lvl5pPr>
            <a:lvl6pPr marL="2145857" indent="0">
              <a:buNone/>
              <a:defRPr sz="1900"/>
            </a:lvl6pPr>
            <a:lvl7pPr marL="2575019" indent="0">
              <a:buNone/>
              <a:defRPr sz="1900"/>
            </a:lvl7pPr>
            <a:lvl8pPr marL="3004201" indent="0">
              <a:buNone/>
              <a:defRPr sz="1900"/>
            </a:lvl8pPr>
            <a:lvl9pPr marL="3433372" indent="0">
              <a:buNone/>
              <a:defRPr sz="19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1774" y="5367262"/>
            <a:ext cx="5487296" cy="804333"/>
          </a:xfrm>
        </p:spPr>
        <p:txBody>
          <a:bodyPr/>
          <a:lstStyle>
            <a:lvl1pPr marL="0" indent="0">
              <a:buNone/>
              <a:defRPr sz="1300"/>
            </a:lvl1pPr>
            <a:lvl2pPr marL="429171" indent="0">
              <a:buNone/>
              <a:defRPr sz="1100"/>
            </a:lvl2pPr>
            <a:lvl3pPr marL="858340" indent="0">
              <a:buNone/>
              <a:defRPr sz="900"/>
            </a:lvl3pPr>
            <a:lvl4pPr marL="1287509" indent="0">
              <a:buNone/>
              <a:defRPr sz="900"/>
            </a:lvl4pPr>
            <a:lvl5pPr marL="1716687" indent="0">
              <a:buNone/>
              <a:defRPr sz="900"/>
            </a:lvl5pPr>
            <a:lvl6pPr marL="2145857" indent="0">
              <a:buNone/>
              <a:defRPr sz="900"/>
            </a:lvl6pPr>
            <a:lvl7pPr marL="2575019" indent="0">
              <a:buNone/>
              <a:defRPr sz="900"/>
            </a:lvl7pPr>
            <a:lvl8pPr marL="3004201" indent="0">
              <a:buNone/>
              <a:defRPr sz="900"/>
            </a:lvl8pPr>
            <a:lvl9pPr marL="3433372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AA19BD21-9D6F-4C35-BEF5-245602191D79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0447771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2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102" y="273098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21" y="1435116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5246" indent="0">
              <a:buNone/>
              <a:defRPr sz="1200"/>
            </a:lvl2pPr>
            <a:lvl3pPr marL="910499" indent="0">
              <a:buNone/>
              <a:defRPr sz="1000"/>
            </a:lvl3pPr>
            <a:lvl4pPr marL="1365743" indent="0">
              <a:buNone/>
              <a:defRPr sz="900"/>
            </a:lvl4pPr>
            <a:lvl5pPr marL="1820990" indent="0">
              <a:buNone/>
              <a:defRPr sz="900"/>
            </a:lvl5pPr>
            <a:lvl6pPr marL="2276237" indent="0">
              <a:buNone/>
              <a:defRPr sz="900"/>
            </a:lvl6pPr>
            <a:lvl7pPr marL="2731491" indent="0">
              <a:buNone/>
              <a:defRPr sz="900"/>
            </a:lvl7pPr>
            <a:lvl8pPr marL="3186732" indent="0">
              <a:buNone/>
              <a:defRPr sz="900"/>
            </a:lvl8pPr>
            <a:lvl9pPr marL="3641981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2813">
              <a:defRPr/>
            </a:lvl1pPr>
          </a:lstStyle>
          <a:p>
            <a:pPr>
              <a:defRPr/>
            </a:pPr>
            <a:fld id="{6C961161-A57A-4A71-BCC8-9EA5B0CB25E6}" type="datetimeFigureOut">
              <a:rPr lang="en-US"/>
              <a:pPr>
                <a:defRPr/>
              </a:pPr>
              <a:t>5/2/2018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2813"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2813">
              <a:defRPr/>
            </a:lvl1pPr>
          </a:lstStyle>
          <a:p>
            <a:pPr>
              <a:defRPr/>
            </a:pPr>
            <a:fld id="{B8D7BE43-D1F3-4B39-8ACB-1908E9D8FEB0}" type="slidenum">
              <a:rPr lang="en-US" altLang="hu-HU"/>
              <a:pPr>
                <a:defRPr/>
              </a:pPr>
              <a:t>‹#›</a:t>
            </a:fld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2804536478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AC1EAAED-32B9-46A2-83DA-3EED9BCF554B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83079852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604" y="275221"/>
            <a:ext cx="2057549" cy="5851071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6902" y="275221"/>
            <a:ext cx="6029306" cy="5851071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4C85AE3E-B778-451F-8162-F82DE432F605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838862240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/>
          </p:nvPr>
        </p:nvSpPr>
        <p:spPr>
          <a:xfrm>
            <a:off x="456902" y="275221"/>
            <a:ext cx="8230197" cy="5851071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836D0EBA-F4F1-4272-962B-1170812DE065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353563810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353" y="2130275"/>
            <a:ext cx="7773296" cy="1469571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2198" y="3885595"/>
            <a:ext cx="6399605" cy="1753810"/>
          </a:xfrm>
        </p:spPr>
        <p:txBody>
          <a:bodyPr/>
          <a:lstStyle>
            <a:lvl1pPr marL="0" indent="0" algn="ctr">
              <a:buNone/>
              <a:defRPr/>
            </a:lvl1pPr>
            <a:lvl2pPr marL="432283" indent="0" algn="ctr">
              <a:buNone/>
              <a:defRPr/>
            </a:lvl2pPr>
            <a:lvl3pPr marL="864565" indent="0" algn="ctr">
              <a:buNone/>
              <a:defRPr/>
            </a:lvl3pPr>
            <a:lvl4pPr marL="1296848" indent="0" algn="ctr">
              <a:buNone/>
              <a:defRPr/>
            </a:lvl4pPr>
            <a:lvl5pPr marL="1729130" indent="0" algn="ctr">
              <a:buNone/>
              <a:defRPr/>
            </a:lvl5pPr>
            <a:lvl6pPr marL="2161413" indent="0" algn="ctr">
              <a:buNone/>
              <a:defRPr/>
            </a:lvl6pPr>
            <a:lvl7pPr marL="2593696" indent="0" algn="ctr">
              <a:buNone/>
              <a:defRPr/>
            </a:lvl7pPr>
            <a:lvl8pPr marL="3025978" indent="0" algn="ctr">
              <a:buNone/>
              <a:defRPr/>
            </a:lvl8pPr>
            <a:lvl9pPr marL="3458261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B94E43-B686-4D46-9F8B-5584D0987A37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535599278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DBB917-CCAE-4158-BBFB-265962BD9CE9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144359274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681" y="4407203"/>
            <a:ext cx="7771803" cy="1362226"/>
          </a:xfrm>
        </p:spPr>
        <p:txBody>
          <a:bodyPr anchor="t"/>
          <a:lstStyle>
            <a:lvl1pPr algn="l">
              <a:defRPr sz="38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681" y="2907393"/>
            <a:ext cx="7771803" cy="1499810"/>
          </a:xfrm>
        </p:spPr>
        <p:txBody>
          <a:bodyPr anchor="b"/>
          <a:lstStyle>
            <a:lvl1pPr marL="0" indent="0">
              <a:buNone/>
              <a:defRPr sz="1900"/>
            </a:lvl1pPr>
            <a:lvl2pPr marL="432283" indent="0">
              <a:buNone/>
              <a:defRPr sz="1700"/>
            </a:lvl2pPr>
            <a:lvl3pPr marL="864565" indent="0">
              <a:buNone/>
              <a:defRPr sz="1500"/>
            </a:lvl3pPr>
            <a:lvl4pPr marL="1296848" indent="0">
              <a:buNone/>
              <a:defRPr sz="1300"/>
            </a:lvl4pPr>
            <a:lvl5pPr marL="1729130" indent="0">
              <a:buNone/>
              <a:defRPr sz="1300"/>
            </a:lvl5pPr>
            <a:lvl6pPr marL="2161413" indent="0">
              <a:buNone/>
              <a:defRPr sz="1300"/>
            </a:lvl6pPr>
            <a:lvl7pPr marL="2593696" indent="0">
              <a:buNone/>
              <a:defRPr sz="1300"/>
            </a:lvl7pPr>
            <a:lvl8pPr marL="3025978" indent="0">
              <a:buNone/>
              <a:defRPr sz="1300"/>
            </a:lvl8pPr>
            <a:lvl9pPr marL="3458261" indent="0">
              <a:buNone/>
              <a:defRPr sz="13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B10B6E-BF1E-4EE9-9CFF-65D8DADE74C3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916826988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6901" y="1601108"/>
            <a:ext cx="4043428" cy="4525130"/>
          </a:xfrm>
        </p:spPr>
        <p:txBody>
          <a:bodyPr/>
          <a:lstStyle>
            <a:lvl1pPr>
              <a:defRPr sz="2600"/>
            </a:lvl1pPr>
            <a:lvl2pPr>
              <a:defRPr sz="23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3671" y="1601108"/>
            <a:ext cx="4043428" cy="4525130"/>
          </a:xfrm>
        </p:spPr>
        <p:txBody>
          <a:bodyPr/>
          <a:lstStyle>
            <a:lvl1pPr>
              <a:defRPr sz="2600"/>
            </a:lvl1pPr>
            <a:lvl2pPr>
              <a:defRPr sz="23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3A3B1F-60BA-4BC7-82AF-8EA4607F4E36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4102986026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6902" y="1534584"/>
            <a:ext cx="4040442" cy="641048"/>
          </a:xfrm>
        </p:spPr>
        <p:txBody>
          <a:bodyPr anchor="b"/>
          <a:lstStyle>
            <a:lvl1pPr marL="0" indent="0">
              <a:buNone/>
              <a:defRPr sz="2300" b="1"/>
            </a:lvl1pPr>
            <a:lvl2pPr marL="432283" indent="0">
              <a:buNone/>
              <a:defRPr sz="1900" b="1"/>
            </a:lvl2pPr>
            <a:lvl3pPr marL="864565" indent="0">
              <a:buNone/>
              <a:defRPr sz="1700" b="1"/>
            </a:lvl3pPr>
            <a:lvl4pPr marL="1296848" indent="0">
              <a:buNone/>
              <a:defRPr sz="1500" b="1"/>
            </a:lvl4pPr>
            <a:lvl5pPr marL="1729130" indent="0">
              <a:buNone/>
              <a:defRPr sz="1500" b="1"/>
            </a:lvl5pPr>
            <a:lvl6pPr marL="2161413" indent="0">
              <a:buNone/>
              <a:defRPr sz="1500" b="1"/>
            </a:lvl6pPr>
            <a:lvl7pPr marL="2593696" indent="0">
              <a:buNone/>
              <a:defRPr sz="1500" b="1"/>
            </a:lvl7pPr>
            <a:lvl8pPr marL="3025978" indent="0">
              <a:buNone/>
              <a:defRPr sz="1500" b="1"/>
            </a:lvl8pPr>
            <a:lvl9pPr marL="3458261" indent="0">
              <a:buNone/>
              <a:defRPr sz="15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6902" y="2175632"/>
            <a:ext cx="4040442" cy="3950607"/>
          </a:xfrm>
        </p:spPr>
        <p:txBody>
          <a:bodyPr/>
          <a:lstStyle>
            <a:lvl1pPr>
              <a:defRPr sz="23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165" y="1534584"/>
            <a:ext cx="4041934" cy="641048"/>
          </a:xfrm>
        </p:spPr>
        <p:txBody>
          <a:bodyPr anchor="b"/>
          <a:lstStyle>
            <a:lvl1pPr marL="0" indent="0">
              <a:buNone/>
              <a:defRPr sz="2300" b="1"/>
            </a:lvl1pPr>
            <a:lvl2pPr marL="432283" indent="0">
              <a:buNone/>
              <a:defRPr sz="1900" b="1"/>
            </a:lvl2pPr>
            <a:lvl3pPr marL="864565" indent="0">
              <a:buNone/>
              <a:defRPr sz="1700" b="1"/>
            </a:lvl3pPr>
            <a:lvl4pPr marL="1296848" indent="0">
              <a:buNone/>
              <a:defRPr sz="1500" b="1"/>
            </a:lvl4pPr>
            <a:lvl5pPr marL="1729130" indent="0">
              <a:buNone/>
              <a:defRPr sz="1500" b="1"/>
            </a:lvl5pPr>
            <a:lvl6pPr marL="2161413" indent="0">
              <a:buNone/>
              <a:defRPr sz="1500" b="1"/>
            </a:lvl6pPr>
            <a:lvl7pPr marL="2593696" indent="0">
              <a:buNone/>
              <a:defRPr sz="1500" b="1"/>
            </a:lvl7pPr>
            <a:lvl8pPr marL="3025978" indent="0">
              <a:buNone/>
              <a:defRPr sz="1500" b="1"/>
            </a:lvl8pPr>
            <a:lvl9pPr marL="3458261" indent="0">
              <a:buNone/>
              <a:defRPr sz="15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165" y="2175632"/>
            <a:ext cx="4041934" cy="3950607"/>
          </a:xfrm>
        </p:spPr>
        <p:txBody>
          <a:bodyPr/>
          <a:lstStyle>
            <a:lvl1pPr>
              <a:defRPr sz="23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4EBCE1-A77B-4BDB-8154-DB5162D06434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4003124550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07C3EE-E7A1-43F3-94D2-9E468F144B29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630982054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DFBAE-286B-40CE-AEC0-E6F5A2070938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3463702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054163-6247-4986-AF45-83A1B02E1970}" type="datetimeFigureOut">
              <a:rPr lang="hu-HU"/>
              <a:pPr>
                <a:defRPr/>
              </a:pPr>
              <a:t>2018.05.02.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43C61E-A87E-410F-B3ED-D9E92266190A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8765615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5246" indent="0">
              <a:buNone/>
              <a:defRPr sz="2800"/>
            </a:lvl2pPr>
            <a:lvl3pPr marL="910499" indent="0">
              <a:buNone/>
              <a:defRPr sz="2400"/>
            </a:lvl3pPr>
            <a:lvl4pPr marL="1365743" indent="0">
              <a:buNone/>
              <a:defRPr sz="2000"/>
            </a:lvl4pPr>
            <a:lvl5pPr marL="1820990" indent="0">
              <a:buNone/>
              <a:defRPr sz="2000"/>
            </a:lvl5pPr>
            <a:lvl6pPr marL="2276237" indent="0">
              <a:buNone/>
              <a:defRPr sz="2000"/>
            </a:lvl6pPr>
            <a:lvl7pPr marL="2731491" indent="0">
              <a:buNone/>
              <a:defRPr sz="2000"/>
            </a:lvl7pPr>
            <a:lvl8pPr marL="3186732" indent="0">
              <a:buNone/>
              <a:defRPr sz="2000"/>
            </a:lvl8pPr>
            <a:lvl9pPr marL="3641981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5246" indent="0">
              <a:buNone/>
              <a:defRPr sz="1200"/>
            </a:lvl2pPr>
            <a:lvl3pPr marL="910499" indent="0">
              <a:buNone/>
              <a:defRPr sz="1000"/>
            </a:lvl3pPr>
            <a:lvl4pPr marL="1365743" indent="0">
              <a:buNone/>
              <a:defRPr sz="900"/>
            </a:lvl4pPr>
            <a:lvl5pPr marL="1820990" indent="0">
              <a:buNone/>
              <a:defRPr sz="900"/>
            </a:lvl5pPr>
            <a:lvl6pPr marL="2276237" indent="0">
              <a:buNone/>
              <a:defRPr sz="900"/>
            </a:lvl6pPr>
            <a:lvl7pPr marL="2731491" indent="0">
              <a:buNone/>
              <a:defRPr sz="900"/>
            </a:lvl7pPr>
            <a:lvl8pPr marL="3186732" indent="0">
              <a:buNone/>
              <a:defRPr sz="900"/>
            </a:lvl8pPr>
            <a:lvl9pPr marL="3641981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2813">
              <a:defRPr/>
            </a:lvl1pPr>
          </a:lstStyle>
          <a:p>
            <a:pPr>
              <a:defRPr/>
            </a:pPr>
            <a:fld id="{EF0053FF-3722-479F-A5F2-3A363520CE92}" type="datetimeFigureOut">
              <a:rPr lang="en-US"/>
              <a:pPr>
                <a:defRPr/>
              </a:pPr>
              <a:t>5/2/2018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2813"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2813">
              <a:defRPr/>
            </a:lvl1pPr>
          </a:lstStyle>
          <a:p>
            <a:pPr>
              <a:defRPr/>
            </a:pPr>
            <a:fld id="{319BC20B-C99E-4124-8547-E1F2B57A62B8}" type="slidenum">
              <a:rPr lang="en-US" altLang="hu-HU"/>
              <a:pPr>
                <a:defRPr/>
              </a:pPr>
              <a:t>‹#›</a:t>
            </a:fld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839280016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6902" y="273655"/>
            <a:ext cx="3008681" cy="1161143"/>
          </a:xfrm>
        </p:spPr>
        <p:txBody>
          <a:bodyPr anchor="b"/>
          <a:lstStyle>
            <a:lvl1pPr algn="l">
              <a:defRPr sz="19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4581" y="273655"/>
            <a:ext cx="5112517" cy="5852583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3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6902" y="1434798"/>
            <a:ext cx="3008681" cy="4691440"/>
          </a:xfrm>
        </p:spPr>
        <p:txBody>
          <a:bodyPr/>
          <a:lstStyle>
            <a:lvl1pPr marL="0" indent="0">
              <a:buNone/>
              <a:defRPr sz="1300"/>
            </a:lvl1pPr>
            <a:lvl2pPr marL="432283" indent="0">
              <a:buNone/>
              <a:defRPr sz="1100"/>
            </a:lvl2pPr>
            <a:lvl3pPr marL="864565" indent="0">
              <a:buNone/>
              <a:defRPr sz="900"/>
            </a:lvl3pPr>
            <a:lvl4pPr marL="1296848" indent="0">
              <a:buNone/>
              <a:defRPr sz="900"/>
            </a:lvl4pPr>
            <a:lvl5pPr marL="1729130" indent="0">
              <a:buNone/>
              <a:defRPr sz="900"/>
            </a:lvl5pPr>
            <a:lvl6pPr marL="2161413" indent="0">
              <a:buNone/>
              <a:defRPr sz="900"/>
            </a:lvl6pPr>
            <a:lvl7pPr marL="2593696" indent="0">
              <a:buNone/>
              <a:defRPr sz="900"/>
            </a:lvl7pPr>
            <a:lvl8pPr marL="3025978" indent="0">
              <a:buNone/>
              <a:defRPr sz="900"/>
            </a:lvl8pPr>
            <a:lvl9pPr marL="3458261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C4EDEA-C871-46FF-AA91-EBEF606A153E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457486423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1771" y="4800298"/>
            <a:ext cx="5487296" cy="566964"/>
          </a:xfrm>
        </p:spPr>
        <p:txBody>
          <a:bodyPr anchor="b"/>
          <a:lstStyle>
            <a:lvl1pPr algn="l">
              <a:defRPr sz="19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1771" y="612322"/>
            <a:ext cx="5487296" cy="4115405"/>
          </a:xfrm>
        </p:spPr>
        <p:txBody>
          <a:bodyPr/>
          <a:lstStyle>
            <a:lvl1pPr marL="0" indent="0">
              <a:buNone/>
              <a:defRPr sz="3000"/>
            </a:lvl1pPr>
            <a:lvl2pPr marL="432283" indent="0">
              <a:buNone/>
              <a:defRPr sz="2600"/>
            </a:lvl2pPr>
            <a:lvl3pPr marL="864565" indent="0">
              <a:buNone/>
              <a:defRPr sz="2300"/>
            </a:lvl3pPr>
            <a:lvl4pPr marL="1296848" indent="0">
              <a:buNone/>
              <a:defRPr sz="1900"/>
            </a:lvl4pPr>
            <a:lvl5pPr marL="1729130" indent="0">
              <a:buNone/>
              <a:defRPr sz="1900"/>
            </a:lvl5pPr>
            <a:lvl6pPr marL="2161413" indent="0">
              <a:buNone/>
              <a:defRPr sz="1900"/>
            </a:lvl6pPr>
            <a:lvl7pPr marL="2593696" indent="0">
              <a:buNone/>
              <a:defRPr sz="1900"/>
            </a:lvl7pPr>
            <a:lvl8pPr marL="3025978" indent="0">
              <a:buNone/>
              <a:defRPr sz="1900"/>
            </a:lvl8pPr>
            <a:lvl9pPr marL="3458261" indent="0">
              <a:buNone/>
              <a:defRPr sz="1900"/>
            </a:lvl9pPr>
          </a:lstStyle>
          <a:p>
            <a:pPr lvl="0"/>
            <a:endParaRPr lang="hu-HU" noProof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1771" y="5367262"/>
            <a:ext cx="5487296" cy="804333"/>
          </a:xfrm>
        </p:spPr>
        <p:txBody>
          <a:bodyPr/>
          <a:lstStyle>
            <a:lvl1pPr marL="0" indent="0">
              <a:buNone/>
              <a:defRPr sz="1300"/>
            </a:lvl1pPr>
            <a:lvl2pPr marL="432283" indent="0">
              <a:buNone/>
              <a:defRPr sz="1100"/>
            </a:lvl2pPr>
            <a:lvl3pPr marL="864565" indent="0">
              <a:buNone/>
              <a:defRPr sz="900"/>
            </a:lvl3pPr>
            <a:lvl4pPr marL="1296848" indent="0">
              <a:buNone/>
              <a:defRPr sz="900"/>
            </a:lvl4pPr>
            <a:lvl5pPr marL="1729130" indent="0">
              <a:buNone/>
              <a:defRPr sz="900"/>
            </a:lvl5pPr>
            <a:lvl6pPr marL="2161413" indent="0">
              <a:buNone/>
              <a:defRPr sz="900"/>
            </a:lvl6pPr>
            <a:lvl7pPr marL="2593696" indent="0">
              <a:buNone/>
              <a:defRPr sz="900"/>
            </a:lvl7pPr>
            <a:lvl8pPr marL="3025978" indent="0">
              <a:buNone/>
              <a:defRPr sz="900"/>
            </a:lvl8pPr>
            <a:lvl9pPr marL="3458261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37B594-1C10-4CD4-A166-9ADE205FDBD9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46513116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AB1B6F-BAA3-44CF-81DA-B1D4233C6C72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71762122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550" y="275167"/>
            <a:ext cx="2057549" cy="5851071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6902" y="275167"/>
            <a:ext cx="6029306" cy="5851071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3D5512-256E-496E-ACE6-24B4C519A249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645579769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/>
          </p:nvPr>
        </p:nvSpPr>
        <p:spPr>
          <a:xfrm>
            <a:off x="456902" y="275167"/>
            <a:ext cx="8230197" cy="5851071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442FF3-AAF4-4C7C-BAD0-06816BEF4718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19767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2813">
              <a:defRPr/>
            </a:lvl1pPr>
          </a:lstStyle>
          <a:p>
            <a:pPr>
              <a:defRPr/>
            </a:pPr>
            <a:fld id="{5DAF446C-EED8-478E-B3D3-EF41F7850234}" type="datetimeFigureOut">
              <a:rPr lang="en-US"/>
              <a:pPr>
                <a:defRPr/>
              </a:pPr>
              <a:t>5/2/2018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2813"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2813">
              <a:defRPr/>
            </a:lvl1pPr>
          </a:lstStyle>
          <a:p>
            <a:pPr>
              <a:defRPr/>
            </a:pPr>
            <a:fld id="{5D995B0F-5746-40F2-AAAF-0C3DC527807A}" type="slidenum">
              <a:rPr lang="en-US" altLang="hu-HU"/>
              <a:pPr>
                <a:defRPr/>
              </a:pPr>
              <a:t>‹#›</a:t>
            </a:fld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6944648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86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86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2813">
              <a:defRPr/>
            </a:lvl1pPr>
          </a:lstStyle>
          <a:p>
            <a:pPr>
              <a:defRPr/>
            </a:pPr>
            <a:fld id="{198ACFF9-8424-4796-8FB1-8D4D482CDB93}" type="datetimeFigureOut">
              <a:rPr lang="en-US"/>
              <a:pPr>
                <a:defRPr/>
              </a:pPr>
              <a:t>5/2/2018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2813"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2813">
              <a:defRPr/>
            </a:lvl1pPr>
          </a:lstStyle>
          <a:p>
            <a:pPr>
              <a:defRPr/>
            </a:pPr>
            <a:fld id="{F591C5A4-CA0A-4A79-9374-445D0F6D6205}" type="slidenum">
              <a:rPr lang="en-US" altLang="hu-HU"/>
              <a:pPr>
                <a:defRPr/>
              </a:pPr>
              <a:t>‹#›</a:t>
            </a:fld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40093907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2813"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defTabSz="912813"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2813">
              <a:defRPr/>
            </a:lvl1pPr>
          </a:lstStyle>
          <a:p>
            <a:pPr>
              <a:defRPr/>
            </a:pPr>
            <a:fld id="{4BE81D2B-B22B-4AA2-A233-693A721399AB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973085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2813"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defTabSz="912813"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2813">
              <a:defRPr/>
            </a:lvl1pPr>
          </a:lstStyle>
          <a:p>
            <a:pPr>
              <a:defRPr/>
            </a:pPr>
            <a:fld id="{440217FD-2229-4662-B7F3-28F0AB58F1CF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684752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2813"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defTabSz="912813"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2813">
              <a:defRPr/>
            </a:lvl1pPr>
          </a:lstStyle>
          <a:p>
            <a:pPr>
              <a:defRPr/>
            </a:pPr>
            <a:fld id="{D4690304-C784-4A07-BB49-D54DAAEA8876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2909963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2813"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defTabSz="912813"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2813">
              <a:defRPr/>
            </a:lvl1pPr>
          </a:lstStyle>
          <a:p>
            <a:pPr>
              <a:defRPr/>
            </a:pPr>
            <a:fld id="{0C4ABE8F-305A-47F1-AF69-20216FA9FB4F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7161658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2813"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defTabSz="912813"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2813">
              <a:defRPr/>
            </a:lvl1pPr>
          </a:lstStyle>
          <a:p>
            <a:pPr>
              <a:defRPr/>
            </a:pPr>
            <a:fld id="{5C1D2852-BA09-49DB-A79C-BE87D977B630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5355722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2813"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defTabSz="912813"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2813">
              <a:defRPr/>
            </a:lvl1pPr>
          </a:lstStyle>
          <a:p>
            <a:pPr>
              <a:defRPr/>
            </a:pPr>
            <a:fld id="{5C29E1E4-B7B0-4394-9513-9AB80F37A8B0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589080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2813"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defTabSz="912813"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2813">
              <a:defRPr/>
            </a:lvl1pPr>
          </a:lstStyle>
          <a:p>
            <a:pPr>
              <a:defRPr/>
            </a:pPr>
            <a:fld id="{62A70086-752A-4A2A-A81E-5A7B5028C38E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107739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C1A9EE-13C0-4640-B7FF-1C086D8497CC}" type="datetimeFigureOut">
              <a:rPr lang="hu-HU"/>
              <a:pPr>
                <a:defRPr/>
              </a:pPr>
              <a:t>2018.05.02.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C2B434-6952-4A50-8234-BE239D01EE0E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72644563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2813"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defTabSz="912813"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2813">
              <a:defRPr/>
            </a:lvl1pPr>
          </a:lstStyle>
          <a:p>
            <a:pPr>
              <a:defRPr/>
            </a:pPr>
            <a:fld id="{511DBC94-51F6-4936-BAF7-0353A45B508A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8017176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2813"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defTabSz="912813"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2813">
              <a:defRPr/>
            </a:lvl1pPr>
          </a:lstStyle>
          <a:p>
            <a:pPr>
              <a:defRPr/>
            </a:pPr>
            <a:fld id="{B8279C18-ED80-42C9-BE38-2BD98CD1DF56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2866251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2813"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defTabSz="912813"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2813">
              <a:defRPr/>
            </a:lvl1pPr>
          </a:lstStyle>
          <a:p>
            <a:pPr>
              <a:defRPr/>
            </a:pPr>
            <a:fld id="{6E0CD138-6714-494D-A201-3F8350823325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4352820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2813"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defTabSz="912813"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2813">
              <a:defRPr/>
            </a:lvl1pPr>
          </a:lstStyle>
          <a:p>
            <a:pPr>
              <a:defRPr/>
            </a:pPr>
            <a:fld id="{E28E891F-E472-4B2D-9413-562B89F7FFF1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4655411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Cím, szöveg és áb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ClipArt-elem helye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hu-HU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2813"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defTabSz="912813"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2813">
              <a:defRPr/>
            </a:lvl1pPr>
          </a:lstStyle>
          <a:p>
            <a:pPr>
              <a:defRPr/>
            </a:pPr>
            <a:fld id="{17138F0D-DAF3-42B2-AB8B-8449CBAC81C7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9792931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8" y="2130428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8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5246" indent="0" algn="ctr">
              <a:buNone/>
              <a:defRPr/>
            </a:lvl2pPr>
            <a:lvl3pPr marL="910499" indent="0" algn="ctr">
              <a:buNone/>
              <a:defRPr/>
            </a:lvl3pPr>
            <a:lvl4pPr marL="1365743" indent="0" algn="ctr">
              <a:buNone/>
              <a:defRPr/>
            </a:lvl4pPr>
            <a:lvl5pPr marL="1820990" indent="0" algn="ctr">
              <a:buNone/>
              <a:defRPr/>
            </a:lvl5pPr>
            <a:lvl6pPr marL="2276237" indent="0" algn="ctr">
              <a:buNone/>
              <a:defRPr/>
            </a:lvl6pPr>
            <a:lvl7pPr marL="2731491" indent="0" algn="ctr">
              <a:buNone/>
              <a:defRPr/>
            </a:lvl7pPr>
            <a:lvl8pPr marL="3186732" indent="0" algn="ctr">
              <a:buNone/>
              <a:defRPr/>
            </a:lvl8pPr>
            <a:lvl9pPr marL="3641981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2813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2813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2813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792CFDC0-0BC5-42B5-BFC5-3F373F6ACDE7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63499883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2813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2813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2813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B17AF674-0C51-4012-A8A7-F752F6500625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420371418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4" y="440693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4" y="2906715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5246" indent="0">
              <a:buNone/>
              <a:defRPr sz="1800"/>
            </a:lvl2pPr>
            <a:lvl3pPr marL="910499" indent="0">
              <a:buNone/>
              <a:defRPr sz="1600"/>
            </a:lvl3pPr>
            <a:lvl4pPr marL="1365743" indent="0">
              <a:buNone/>
              <a:defRPr sz="1400"/>
            </a:lvl4pPr>
            <a:lvl5pPr marL="1820990" indent="0">
              <a:buNone/>
              <a:defRPr sz="1400"/>
            </a:lvl5pPr>
            <a:lvl6pPr marL="2276237" indent="0">
              <a:buNone/>
              <a:defRPr sz="1400"/>
            </a:lvl6pPr>
            <a:lvl7pPr marL="2731491" indent="0">
              <a:buNone/>
              <a:defRPr sz="1400"/>
            </a:lvl7pPr>
            <a:lvl8pPr marL="3186732" indent="0">
              <a:buNone/>
              <a:defRPr sz="1400"/>
            </a:lvl8pPr>
            <a:lvl9pPr marL="3641981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2813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2813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2813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4DED24FB-3CB5-447C-B9FF-6E88F2E806E0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03230175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7" y="160023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3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2813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2813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2813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A8AF48E3-79C3-4F35-B5A9-25858FC814B3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7204911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4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246" indent="0">
              <a:buNone/>
              <a:defRPr sz="2000" b="1"/>
            </a:lvl2pPr>
            <a:lvl3pPr marL="910499" indent="0">
              <a:buNone/>
              <a:defRPr sz="1800" b="1"/>
            </a:lvl3pPr>
            <a:lvl4pPr marL="1365743" indent="0">
              <a:buNone/>
              <a:defRPr sz="1600" b="1"/>
            </a:lvl4pPr>
            <a:lvl5pPr marL="1820990" indent="0">
              <a:buNone/>
              <a:defRPr sz="1600" b="1"/>
            </a:lvl5pPr>
            <a:lvl6pPr marL="2276237" indent="0">
              <a:buNone/>
              <a:defRPr sz="1600" b="1"/>
            </a:lvl6pPr>
            <a:lvl7pPr marL="2731491" indent="0">
              <a:buNone/>
              <a:defRPr sz="1600" b="1"/>
            </a:lvl7pPr>
            <a:lvl8pPr marL="3186732" indent="0">
              <a:buNone/>
              <a:defRPr sz="1600" b="1"/>
            </a:lvl8pPr>
            <a:lvl9pPr marL="3641981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4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5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246" indent="0">
              <a:buNone/>
              <a:defRPr sz="2000" b="1"/>
            </a:lvl2pPr>
            <a:lvl3pPr marL="910499" indent="0">
              <a:buNone/>
              <a:defRPr sz="1800" b="1"/>
            </a:lvl3pPr>
            <a:lvl4pPr marL="1365743" indent="0">
              <a:buNone/>
              <a:defRPr sz="1600" b="1"/>
            </a:lvl4pPr>
            <a:lvl5pPr marL="1820990" indent="0">
              <a:buNone/>
              <a:defRPr sz="1600" b="1"/>
            </a:lvl5pPr>
            <a:lvl6pPr marL="2276237" indent="0">
              <a:buNone/>
              <a:defRPr sz="1600" b="1"/>
            </a:lvl6pPr>
            <a:lvl7pPr marL="2731491" indent="0">
              <a:buNone/>
              <a:defRPr sz="1600" b="1"/>
            </a:lvl7pPr>
            <a:lvl8pPr marL="3186732" indent="0">
              <a:buNone/>
              <a:defRPr sz="1600" b="1"/>
            </a:lvl8pPr>
            <a:lvl9pPr marL="3641981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5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2813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2813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2813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F4883B99-46A0-43FF-A31B-486AB0C7102A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41443158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041332-4BB8-417B-BFE7-EB598B3D5F84}" type="datetimeFigureOut">
              <a:rPr lang="hu-HU"/>
              <a:pPr>
                <a:defRPr/>
              </a:pPr>
              <a:t>2018.05.02.</a:t>
            </a:fld>
            <a:endParaRPr lang="hu-HU"/>
          </a:p>
        </p:txBody>
      </p:sp>
      <p:sp>
        <p:nvSpPr>
          <p:cNvPr id="6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766AA2-223B-44B2-96EE-B9E6012419E7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46339850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2813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2813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2813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9C569B41-700F-410B-A673-08B381AC61E8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67402138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2813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2813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2813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670D41F4-899E-4FCE-87C5-664C1423182C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47981727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3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83" y="273084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3" y="1435109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5246" indent="0">
              <a:buNone/>
              <a:defRPr sz="1200"/>
            </a:lvl2pPr>
            <a:lvl3pPr marL="910499" indent="0">
              <a:buNone/>
              <a:defRPr sz="1000"/>
            </a:lvl3pPr>
            <a:lvl4pPr marL="1365743" indent="0">
              <a:buNone/>
              <a:defRPr sz="900"/>
            </a:lvl4pPr>
            <a:lvl5pPr marL="1820990" indent="0">
              <a:buNone/>
              <a:defRPr sz="900"/>
            </a:lvl5pPr>
            <a:lvl6pPr marL="2276237" indent="0">
              <a:buNone/>
              <a:defRPr sz="900"/>
            </a:lvl6pPr>
            <a:lvl7pPr marL="2731491" indent="0">
              <a:buNone/>
              <a:defRPr sz="900"/>
            </a:lvl7pPr>
            <a:lvl8pPr marL="3186732" indent="0">
              <a:buNone/>
              <a:defRPr sz="900"/>
            </a:lvl8pPr>
            <a:lvl9pPr marL="3641981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2813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2813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2813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570678CA-010A-4F0C-9CFF-2C02A2525881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8079717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5246" indent="0">
              <a:buNone/>
              <a:defRPr sz="2800"/>
            </a:lvl2pPr>
            <a:lvl3pPr marL="910499" indent="0">
              <a:buNone/>
              <a:defRPr sz="2400"/>
            </a:lvl3pPr>
            <a:lvl4pPr marL="1365743" indent="0">
              <a:buNone/>
              <a:defRPr sz="2000"/>
            </a:lvl4pPr>
            <a:lvl5pPr marL="1820990" indent="0">
              <a:buNone/>
              <a:defRPr sz="2000"/>
            </a:lvl5pPr>
            <a:lvl6pPr marL="2276237" indent="0">
              <a:buNone/>
              <a:defRPr sz="2000"/>
            </a:lvl6pPr>
            <a:lvl7pPr marL="2731491" indent="0">
              <a:buNone/>
              <a:defRPr sz="2000"/>
            </a:lvl7pPr>
            <a:lvl8pPr marL="3186732" indent="0">
              <a:buNone/>
              <a:defRPr sz="2000"/>
            </a:lvl8pPr>
            <a:lvl9pPr marL="3641981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5246" indent="0">
              <a:buNone/>
              <a:defRPr sz="1200"/>
            </a:lvl2pPr>
            <a:lvl3pPr marL="910499" indent="0">
              <a:buNone/>
              <a:defRPr sz="1000"/>
            </a:lvl3pPr>
            <a:lvl4pPr marL="1365743" indent="0">
              <a:buNone/>
              <a:defRPr sz="900"/>
            </a:lvl4pPr>
            <a:lvl5pPr marL="1820990" indent="0">
              <a:buNone/>
              <a:defRPr sz="900"/>
            </a:lvl5pPr>
            <a:lvl6pPr marL="2276237" indent="0">
              <a:buNone/>
              <a:defRPr sz="900"/>
            </a:lvl6pPr>
            <a:lvl7pPr marL="2731491" indent="0">
              <a:buNone/>
              <a:defRPr sz="900"/>
            </a:lvl7pPr>
            <a:lvl8pPr marL="3186732" indent="0">
              <a:buNone/>
              <a:defRPr sz="900"/>
            </a:lvl8pPr>
            <a:lvl9pPr marL="3641981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2813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2813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2813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00F305BE-479F-44C3-950F-0ECB9D529E9A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00884115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2813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2813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2813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D6BF1107-3695-44C4-8593-57F15C48597F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11702118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72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72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2813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2813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2813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BC2F96C4-4981-4D13-88C4-20D512988FAA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34630190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8" y="2130428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8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5246" indent="0" algn="ctr">
              <a:buNone/>
              <a:defRPr/>
            </a:lvl2pPr>
            <a:lvl3pPr marL="910499" indent="0" algn="ctr">
              <a:buNone/>
              <a:defRPr/>
            </a:lvl3pPr>
            <a:lvl4pPr marL="1365743" indent="0" algn="ctr">
              <a:buNone/>
              <a:defRPr/>
            </a:lvl4pPr>
            <a:lvl5pPr marL="1820990" indent="0" algn="ctr">
              <a:buNone/>
              <a:defRPr/>
            </a:lvl5pPr>
            <a:lvl6pPr marL="2276237" indent="0" algn="ctr">
              <a:buNone/>
              <a:defRPr/>
            </a:lvl6pPr>
            <a:lvl7pPr marL="2731491" indent="0" algn="ctr">
              <a:buNone/>
              <a:defRPr/>
            </a:lvl7pPr>
            <a:lvl8pPr marL="3186732" indent="0" algn="ctr">
              <a:buNone/>
              <a:defRPr/>
            </a:lvl8pPr>
            <a:lvl9pPr marL="3641981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2813"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2813"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2813">
              <a:defRPr/>
            </a:lvl1pPr>
          </a:lstStyle>
          <a:p>
            <a:pPr>
              <a:defRPr/>
            </a:pPr>
            <a:fld id="{992D572C-7788-4A0C-8E1C-02CE4E90E62E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46276525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2813"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2813"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2813">
              <a:defRPr/>
            </a:lvl1pPr>
          </a:lstStyle>
          <a:p>
            <a:pPr>
              <a:defRPr/>
            </a:pPr>
            <a:fld id="{9FBBB23D-2221-4559-8DB6-5D0AA2C8CED3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422616657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4" y="440693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4" y="2906715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5246" indent="0">
              <a:buNone/>
              <a:defRPr sz="1800"/>
            </a:lvl2pPr>
            <a:lvl3pPr marL="910499" indent="0">
              <a:buNone/>
              <a:defRPr sz="1600"/>
            </a:lvl3pPr>
            <a:lvl4pPr marL="1365743" indent="0">
              <a:buNone/>
              <a:defRPr sz="1400"/>
            </a:lvl4pPr>
            <a:lvl5pPr marL="1820990" indent="0">
              <a:buNone/>
              <a:defRPr sz="1400"/>
            </a:lvl5pPr>
            <a:lvl6pPr marL="2276237" indent="0">
              <a:buNone/>
              <a:defRPr sz="1400"/>
            </a:lvl6pPr>
            <a:lvl7pPr marL="2731491" indent="0">
              <a:buNone/>
              <a:defRPr sz="1400"/>
            </a:lvl7pPr>
            <a:lvl8pPr marL="3186732" indent="0">
              <a:buNone/>
              <a:defRPr sz="1400"/>
            </a:lvl8pPr>
            <a:lvl9pPr marL="3641981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2813"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2813"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2813">
              <a:defRPr/>
            </a:lvl1pPr>
          </a:lstStyle>
          <a:p>
            <a:pPr>
              <a:defRPr/>
            </a:pPr>
            <a:fld id="{7B229BEC-7241-4B28-A2E8-48246682367D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58213416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7" y="160023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3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2813"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2813"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2813">
              <a:defRPr/>
            </a:lvl1pPr>
          </a:lstStyle>
          <a:p>
            <a:pPr>
              <a:defRPr/>
            </a:pPr>
            <a:fld id="{2452EB09-1A23-4E59-AD6B-EA97823AF11A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8971452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34A277-AD09-4EA0-B43A-B474F2CFF487}" type="datetimeFigureOut">
              <a:rPr lang="hu-HU"/>
              <a:pPr>
                <a:defRPr/>
              </a:pPr>
              <a:t>2018.05.02.</a:t>
            </a:fld>
            <a:endParaRPr lang="hu-HU"/>
          </a:p>
        </p:txBody>
      </p:sp>
      <p:sp>
        <p:nvSpPr>
          <p:cNvPr id="8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9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93B5B5-B21C-496F-B961-3898350D76FB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91736931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4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246" indent="0">
              <a:buNone/>
              <a:defRPr sz="2000" b="1"/>
            </a:lvl2pPr>
            <a:lvl3pPr marL="910499" indent="0">
              <a:buNone/>
              <a:defRPr sz="1800" b="1"/>
            </a:lvl3pPr>
            <a:lvl4pPr marL="1365743" indent="0">
              <a:buNone/>
              <a:defRPr sz="1600" b="1"/>
            </a:lvl4pPr>
            <a:lvl5pPr marL="1820990" indent="0">
              <a:buNone/>
              <a:defRPr sz="1600" b="1"/>
            </a:lvl5pPr>
            <a:lvl6pPr marL="2276237" indent="0">
              <a:buNone/>
              <a:defRPr sz="1600" b="1"/>
            </a:lvl6pPr>
            <a:lvl7pPr marL="2731491" indent="0">
              <a:buNone/>
              <a:defRPr sz="1600" b="1"/>
            </a:lvl7pPr>
            <a:lvl8pPr marL="3186732" indent="0">
              <a:buNone/>
              <a:defRPr sz="1600" b="1"/>
            </a:lvl8pPr>
            <a:lvl9pPr marL="3641981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4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5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246" indent="0">
              <a:buNone/>
              <a:defRPr sz="2000" b="1"/>
            </a:lvl2pPr>
            <a:lvl3pPr marL="910499" indent="0">
              <a:buNone/>
              <a:defRPr sz="1800" b="1"/>
            </a:lvl3pPr>
            <a:lvl4pPr marL="1365743" indent="0">
              <a:buNone/>
              <a:defRPr sz="1600" b="1"/>
            </a:lvl4pPr>
            <a:lvl5pPr marL="1820990" indent="0">
              <a:buNone/>
              <a:defRPr sz="1600" b="1"/>
            </a:lvl5pPr>
            <a:lvl6pPr marL="2276237" indent="0">
              <a:buNone/>
              <a:defRPr sz="1600" b="1"/>
            </a:lvl6pPr>
            <a:lvl7pPr marL="2731491" indent="0">
              <a:buNone/>
              <a:defRPr sz="1600" b="1"/>
            </a:lvl7pPr>
            <a:lvl8pPr marL="3186732" indent="0">
              <a:buNone/>
              <a:defRPr sz="1600" b="1"/>
            </a:lvl8pPr>
            <a:lvl9pPr marL="3641981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5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2813"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2813"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2813">
              <a:defRPr/>
            </a:lvl1pPr>
          </a:lstStyle>
          <a:p>
            <a:pPr>
              <a:defRPr/>
            </a:pPr>
            <a:fld id="{0528DC7F-9F4A-402E-9312-273F63C5B2F8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77433355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2813"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2813"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2813">
              <a:defRPr/>
            </a:lvl1pPr>
          </a:lstStyle>
          <a:p>
            <a:pPr>
              <a:defRPr/>
            </a:pPr>
            <a:fld id="{5648A69D-4F3C-4F73-AC28-0663B85DBF10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71940374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2813"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2813"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2813">
              <a:defRPr/>
            </a:lvl1pPr>
          </a:lstStyle>
          <a:p>
            <a:pPr>
              <a:defRPr/>
            </a:pPr>
            <a:fld id="{64CF65A3-0C56-456A-B2E5-F03A07AAB74F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20333005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3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83" y="273084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3" y="1435109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5246" indent="0">
              <a:buNone/>
              <a:defRPr sz="1200"/>
            </a:lvl2pPr>
            <a:lvl3pPr marL="910499" indent="0">
              <a:buNone/>
              <a:defRPr sz="1000"/>
            </a:lvl3pPr>
            <a:lvl4pPr marL="1365743" indent="0">
              <a:buNone/>
              <a:defRPr sz="900"/>
            </a:lvl4pPr>
            <a:lvl5pPr marL="1820990" indent="0">
              <a:buNone/>
              <a:defRPr sz="900"/>
            </a:lvl5pPr>
            <a:lvl6pPr marL="2276237" indent="0">
              <a:buNone/>
              <a:defRPr sz="900"/>
            </a:lvl6pPr>
            <a:lvl7pPr marL="2731491" indent="0">
              <a:buNone/>
              <a:defRPr sz="900"/>
            </a:lvl7pPr>
            <a:lvl8pPr marL="3186732" indent="0">
              <a:buNone/>
              <a:defRPr sz="900"/>
            </a:lvl8pPr>
            <a:lvl9pPr marL="3641981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2813"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2813"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2813">
              <a:defRPr/>
            </a:lvl1pPr>
          </a:lstStyle>
          <a:p>
            <a:pPr>
              <a:defRPr/>
            </a:pPr>
            <a:fld id="{38959895-A438-40C6-AB58-16E6ABD77936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30571721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5246" indent="0">
              <a:buNone/>
              <a:defRPr sz="2800"/>
            </a:lvl2pPr>
            <a:lvl3pPr marL="910499" indent="0">
              <a:buNone/>
              <a:defRPr sz="2400"/>
            </a:lvl3pPr>
            <a:lvl4pPr marL="1365743" indent="0">
              <a:buNone/>
              <a:defRPr sz="2000"/>
            </a:lvl4pPr>
            <a:lvl5pPr marL="1820990" indent="0">
              <a:buNone/>
              <a:defRPr sz="2000"/>
            </a:lvl5pPr>
            <a:lvl6pPr marL="2276237" indent="0">
              <a:buNone/>
              <a:defRPr sz="2000"/>
            </a:lvl6pPr>
            <a:lvl7pPr marL="2731491" indent="0">
              <a:buNone/>
              <a:defRPr sz="2000"/>
            </a:lvl7pPr>
            <a:lvl8pPr marL="3186732" indent="0">
              <a:buNone/>
              <a:defRPr sz="2000"/>
            </a:lvl8pPr>
            <a:lvl9pPr marL="3641981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5246" indent="0">
              <a:buNone/>
              <a:defRPr sz="1200"/>
            </a:lvl2pPr>
            <a:lvl3pPr marL="910499" indent="0">
              <a:buNone/>
              <a:defRPr sz="1000"/>
            </a:lvl3pPr>
            <a:lvl4pPr marL="1365743" indent="0">
              <a:buNone/>
              <a:defRPr sz="900"/>
            </a:lvl4pPr>
            <a:lvl5pPr marL="1820990" indent="0">
              <a:buNone/>
              <a:defRPr sz="900"/>
            </a:lvl5pPr>
            <a:lvl6pPr marL="2276237" indent="0">
              <a:buNone/>
              <a:defRPr sz="900"/>
            </a:lvl6pPr>
            <a:lvl7pPr marL="2731491" indent="0">
              <a:buNone/>
              <a:defRPr sz="900"/>
            </a:lvl7pPr>
            <a:lvl8pPr marL="3186732" indent="0">
              <a:buNone/>
              <a:defRPr sz="900"/>
            </a:lvl8pPr>
            <a:lvl9pPr marL="3641981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2813"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2813"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2813">
              <a:defRPr/>
            </a:lvl1pPr>
          </a:lstStyle>
          <a:p>
            <a:pPr>
              <a:defRPr/>
            </a:pPr>
            <a:fld id="{BD2401B8-07FD-44B6-829B-B2AED9617FAA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89323783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2813"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2813"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2813">
              <a:defRPr/>
            </a:lvl1pPr>
          </a:lstStyle>
          <a:p>
            <a:pPr>
              <a:defRPr/>
            </a:pPr>
            <a:fld id="{2EED6B9B-25B9-4A3D-9F51-281A12073FE7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83716965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72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72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2813"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2813"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2813">
              <a:defRPr/>
            </a:lvl1pPr>
          </a:lstStyle>
          <a:p>
            <a:pPr>
              <a:defRPr/>
            </a:pPr>
            <a:fld id="{13157F5E-9ECD-4445-9701-76B6BDFDF5E9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40450694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8" y="2130448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8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5246" indent="0" algn="ctr">
              <a:buNone/>
              <a:defRPr/>
            </a:lvl2pPr>
            <a:lvl3pPr marL="910499" indent="0" algn="ctr">
              <a:buNone/>
              <a:defRPr/>
            </a:lvl3pPr>
            <a:lvl4pPr marL="1365743" indent="0" algn="ctr">
              <a:buNone/>
              <a:defRPr/>
            </a:lvl4pPr>
            <a:lvl5pPr marL="1820990" indent="0" algn="ctr">
              <a:buNone/>
              <a:defRPr/>
            </a:lvl5pPr>
            <a:lvl6pPr marL="2276237" indent="0" algn="ctr">
              <a:buNone/>
              <a:defRPr/>
            </a:lvl6pPr>
            <a:lvl7pPr marL="2731491" indent="0" algn="ctr">
              <a:buNone/>
              <a:defRPr/>
            </a:lvl7pPr>
            <a:lvl8pPr marL="3186732" indent="0" algn="ctr">
              <a:buNone/>
              <a:defRPr/>
            </a:lvl8pPr>
            <a:lvl9pPr marL="3641981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2813"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2813"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2813"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F16DAAF8-92D2-4A79-99A1-A204BEFED28B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3342609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2813"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2813"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2813"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208EFBB1-C9EC-4D8D-9736-B0FDCC363A1C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40146050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4" y="440693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4" y="2906727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5246" indent="0">
              <a:buNone/>
              <a:defRPr sz="1800"/>
            </a:lvl2pPr>
            <a:lvl3pPr marL="910499" indent="0">
              <a:buNone/>
              <a:defRPr sz="1600"/>
            </a:lvl3pPr>
            <a:lvl4pPr marL="1365743" indent="0">
              <a:buNone/>
              <a:defRPr sz="1400"/>
            </a:lvl4pPr>
            <a:lvl5pPr marL="1820990" indent="0">
              <a:buNone/>
              <a:defRPr sz="1400"/>
            </a:lvl5pPr>
            <a:lvl6pPr marL="2276237" indent="0">
              <a:buNone/>
              <a:defRPr sz="1400"/>
            </a:lvl6pPr>
            <a:lvl7pPr marL="2731491" indent="0">
              <a:buNone/>
              <a:defRPr sz="1400"/>
            </a:lvl7pPr>
            <a:lvl8pPr marL="3186732" indent="0">
              <a:buNone/>
              <a:defRPr sz="1400"/>
            </a:lvl8pPr>
            <a:lvl9pPr marL="3641981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2813"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2813"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2813"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AAD70306-AB6B-4042-A624-890C670CEC49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4459036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B21EC0-6192-4752-82B8-411C79094554}" type="datetimeFigureOut">
              <a:rPr lang="hu-HU"/>
              <a:pPr>
                <a:defRPr/>
              </a:pPr>
              <a:t>2018.05.02.</a:t>
            </a:fld>
            <a:endParaRPr lang="hu-HU"/>
          </a:p>
        </p:txBody>
      </p:sp>
      <p:sp>
        <p:nvSpPr>
          <p:cNvPr id="4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67CF9C-33AF-4C51-9AE4-3B13DED02315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12294665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85805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2813"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2813"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2813"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BB621B8F-0555-4255-A6F9-0631932B8209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51625201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8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4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246" indent="0">
              <a:buNone/>
              <a:defRPr sz="2000" b="1"/>
            </a:lvl2pPr>
            <a:lvl3pPr marL="910499" indent="0">
              <a:buNone/>
              <a:defRPr sz="1800" b="1"/>
            </a:lvl3pPr>
            <a:lvl4pPr marL="1365743" indent="0">
              <a:buNone/>
              <a:defRPr sz="1600" b="1"/>
            </a:lvl4pPr>
            <a:lvl5pPr marL="1820990" indent="0">
              <a:buNone/>
              <a:defRPr sz="1600" b="1"/>
            </a:lvl5pPr>
            <a:lvl6pPr marL="2276237" indent="0">
              <a:buNone/>
              <a:defRPr sz="1600" b="1"/>
            </a:lvl6pPr>
            <a:lvl7pPr marL="2731491" indent="0">
              <a:buNone/>
              <a:defRPr sz="1600" b="1"/>
            </a:lvl7pPr>
            <a:lvl8pPr marL="3186732" indent="0">
              <a:buNone/>
              <a:defRPr sz="1600" b="1"/>
            </a:lvl8pPr>
            <a:lvl9pPr marL="3641981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4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7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246" indent="0">
              <a:buNone/>
              <a:defRPr sz="2000" b="1"/>
            </a:lvl2pPr>
            <a:lvl3pPr marL="910499" indent="0">
              <a:buNone/>
              <a:defRPr sz="1800" b="1"/>
            </a:lvl3pPr>
            <a:lvl4pPr marL="1365743" indent="0">
              <a:buNone/>
              <a:defRPr sz="1600" b="1"/>
            </a:lvl4pPr>
            <a:lvl5pPr marL="1820990" indent="0">
              <a:buNone/>
              <a:defRPr sz="1600" b="1"/>
            </a:lvl5pPr>
            <a:lvl6pPr marL="2276237" indent="0">
              <a:buNone/>
              <a:defRPr sz="1600" b="1"/>
            </a:lvl6pPr>
            <a:lvl7pPr marL="2731491" indent="0">
              <a:buNone/>
              <a:defRPr sz="1600" b="1"/>
            </a:lvl7pPr>
            <a:lvl8pPr marL="3186732" indent="0">
              <a:buNone/>
              <a:defRPr sz="1600" b="1"/>
            </a:lvl8pPr>
            <a:lvl9pPr marL="3641981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7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2813"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2813"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2813"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AF9552AC-7101-475D-A86D-A3CE4C9ADDFF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82729986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2813"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2813"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2813"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6A9A7899-8087-4DEA-B8A6-CD7A6B968825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10955990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2813"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2813"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2813"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6A4AECB1-761E-429B-ABE3-AE55C359A55A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99552486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2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102" y="273098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21" y="1435116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5246" indent="0">
              <a:buNone/>
              <a:defRPr sz="1200"/>
            </a:lvl2pPr>
            <a:lvl3pPr marL="910499" indent="0">
              <a:buNone/>
              <a:defRPr sz="1000"/>
            </a:lvl3pPr>
            <a:lvl4pPr marL="1365743" indent="0">
              <a:buNone/>
              <a:defRPr sz="900"/>
            </a:lvl4pPr>
            <a:lvl5pPr marL="1820990" indent="0">
              <a:buNone/>
              <a:defRPr sz="900"/>
            </a:lvl5pPr>
            <a:lvl6pPr marL="2276237" indent="0">
              <a:buNone/>
              <a:defRPr sz="900"/>
            </a:lvl6pPr>
            <a:lvl7pPr marL="2731491" indent="0">
              <a:buNone/>
              <a:defRPr sz="900"/>
            </a:lvl7pPr>
            <a:lvl8pPr marL="3186732" indent="0">
              <a:buNone/>
              <a:defRPr sz="900"/>
            </a:lvl8pPr>
            <a:lvl9pPr marL="3641981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2813"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2813"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2813"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F5754C76-B45A-430A-A226-D5E8B41E7464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8489535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5246" indent="0">
              <a:buNone/>
              <a:defRPr sz="2800"/>
            </a:lvl2pPr>
            <a:lvl3pPr marL="910499" indent="0">
              <a:buNone/>
              <a:defRPr sz="2400"/>
            </a:lvl3pPr>
            <a:lvl4pPr marL="1365743" indent="0">
              <a:buNone/>
              <a:defRPr sz="2000"/>
            </a:lvl4pPr>
            <a:lvl5pPr marL="1820990" indent="0">
              <a:buNone/>
              <a:defRPr sz="2000"/>
            </a:lvl5pPr>
            <a:lvl6pPr marL="2276237" indent="0">
              <a:buNone/>
              <a:defRPr sz="2000"/>
            </a:lvl6pPr>
            <a:lvl7pPr marL="2731491" indent="0">
              <a:buNone/>
              <a:defRPr sz="2000"/>
            </a:lvl7pPr>
            <a:lvl8pPr marL="3186732" indent="0">
              <a:buNone/>
              <a:defRPr sz="2000"/>
            </a:lvl8pPr>
            <a:lvl9pPr marL="3641981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5246" indent="0">
              <a:buNone/>
              <a:defRPr sz="1200"/>
            </a:lvl2pPr>
            <a:lvl3pPr marL="910499" indent="0">
              <a:buNone/>
              <a:defRPr sz="1000"/>
            </a:lvl3pPr>
            <a:lvl4pPr marL="1365743" indent="0">
              <a:buNone/>
              <a:defRPr sz="900"/>
            </a:lvl4pPr>
            <a:lvl5pPr marL="1820990" indent="0">
              <a:buNone/>
              <a:defRPr sz="900"/>
            </a:lvl5pPr>
            <a:lvl6pPr marL="2276237" indent="0">
              <a:buNone/>
              <a:defRPr sz="900"/>
            </a:lvl6pPr>
            <a:lvl7pPr marL="2731491" indent="0">
              <a:buNone/>
              <a:defRPr sz="900"/>
            </a:lvl7pPr>
            <a:lvl8pPr marL="3186732" indent="0">
              <a:buNone/>
              <a:defRPr sz="900"/>
            </a:lvl8pPr>
            <a:lvl9pPr marL="3641981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2813"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2813"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2813"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8782834D-1FCF-4DCA-9221-D38978A69EA8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98256864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2813"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2813"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2813"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2C0B18BC-0B1F-4CEC-BA92-18653E77BC1C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91879205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515103" y="609600"/>
            <a:ext cx="1943100" cy="5486400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85808" y="609600"/>
            <a:ext cx="5676900" cy="5486400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2813"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2813"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2813"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E73223B5-F58C-44DA-AF3D-1D1267B674AF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36304149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9CB9A-F397-4292-ADDA-CEDB73E9D1E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908B4-3300-4213-9338-24A0B38794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302825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9CB9A-F397-4292-ADDA-CEDB73E9D1E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908B4-3300-4213-9338-24A0B38794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63783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DBDDAF-900E-4336-A8CE-4828DA9EA56D}" type="datetimeFigureOut">
              <a:rPr lang="hu-HU"/>
              <a:pPr>
                <a:defRPr/>
              </a:pPr>
              <a:t>2018.05.02.</a:t>
            </a:fld>
            <a:endParaRPr lang="hu-HU"/>
          </a:p>
        </p:txBody>
      </p:sp>
      <p:sp>
        <p:nvSpPr>
          <p:cNvPr id="3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98EAB8-F0B8-4EF6-B33D-3FE047DA5CD4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402386314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9CB9A-F397-4292-ADDA-CEDB73E9D1E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908B4-3300-4213-9338-24A0B38794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150850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9CB9A-F397-4292-ADDA-CEDB73E9D1E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908B4-3300-4213-9338-24A0B38794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694861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9CB9A-F397-4292-ADDA-CEDB73E9D1E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908B4-3300-4213-9338-24A0B38794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430178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9CB9A-F397-4292-ADDA-CEDB73E9D1E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908B4-3300-4213-9338-24A0B38794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287521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9CB9A-F397-4292-ADDA-CEDB73E9D1E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908B4-3300-4213-9338-24A0B38794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616566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9CB9A-F397-4292-ADDA-CEDB73E9D1E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908B4-3300-4213-9338-24A0B38794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098296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9CB9A-F397-4292-ADDA-CEDB73E9D1E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908B4-3300-4213-9338-24A0B38794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45103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9CB9A-F397-4292-ADDA-CEDB73E9D1E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908B4-3300-4213-9338-24A0B38794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691105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9CB9A-F397-4292-ADDA-CEDB73E9D1E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908B4-3300-4213-9338-24A0B38794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90857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FBB5398B-E822-46FF-987C-1D0E51E529D1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460247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963561-EAD1-486F-95D1-3B2D9B9AC36A}" type="datetimeFigureOut">
              <a:rPr lang="hu-HU"/>
              <a:pPr>
                <a:defRPr/>
              </a:pPr>
              <a:t>2018.05.02.</a:t>
            </a:fld>
            <a:endParaRPr lang="hu-HU"/>
          </a:p>
        </p:txBody>
      </p:sp>
      <p:sp>
        <p:nvSpPr>
          <p:cNvPr id="6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95537B-0F52-4756-B96B-E0990FC2B299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94157102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FD6B3A7-1941-468B-BF0B-27E6A49122D5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6356514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04CB4D78-2E98-42B2-AEC7-C9A3149C3D71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7181233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BB8ED629-1B06-448C-BB9E-5049BC5A16F4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9623662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F8F09A0-99F1-4CE4-BFC7-5A5544711D1B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3814090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6530F38-4BDD-4101-9BF1-DDF2A54835F4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7385973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7EFE47D-DBB5-41C7-9A19-19A4D602C630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6574580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156A0AA-FFE8-4C80-85D0-F7192FC4DDF6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2498850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165082C-96FC-4D6A-8EF8-9E369C5782C7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7801142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0ECC325-3F0B-4A3C-B9D2-10DD87FD01B8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2702894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C275C36-409E-44B8-8649-CE6166D1D949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28804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9F9B28-14F4-490B-A542-459FDC835270}" type="datetimeFigureOut">
              <a:rPr lang="hu-HU"/>
              <a:pPr>
                <a:defRPr/>
              </a:pPr>
              <a:t>2018.05.02.</a:t>
            </a:fld>
            <a:endParaRPr lang="hu-HU"/>
          </a:p>
        </p:txBody>
      </p:sp>
      <p:sp>
        <p:nvSpPr>
          <p:cNvPr id="6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6B97AA-9950-4CBC-909F-2ABBB7560254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46657327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Cím, szöveg és áb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ClipArt-elem helye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0A10761-6AF5-4993-A28A-6A7564042A82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508209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B1B00BA-3F36-4169-A92B-BFC4DE5356DE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2020844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9BBDC9C-5625-4E40-A12F-715A8CC8C694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7387658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B3353349-2C61-41C0-B45A-3BF7DE471C03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0882411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F9AA8B23-7ABA-48AE-A2D1-1E67F1B258A9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7707525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88DD10E4-308A-4757-8A3B-68F2187B0D7D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9981677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FC3ED36F-EDB3-499C-AD98-710FF57F4A46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3246809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EBCF67CE-B0D4-45F0-89B2-1BC1473BD41E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8199184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17BC717-F023-4A62-B0E8-8B21447CFEC8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3792363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154C1BD-3767-48FF-8554-FB8C1FAD5C16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538343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3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9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1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130.xml"/><Relationship Id="rId12" Type="http://schemas.openxmlformats.org/officeDocument/2006/relationships/slideLayout" Target="../slideLayouts/slideLayout135.xml"/><Relationship Id="rId2" Type="http://schemas.openxmlformats.org/officeDocument/2006/relationships/slideLayout" Target="../slideLayouts/slideLayout125.xml"/><Relationship Id="rId1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9.xml"/><Relationship Id="rId11" Type="http://schemas.openxmlformats.org/officeDocument/2006/relationships/slideLayout" Target="../slideLayouts/slideLayout134.xml"/><Relationship Id="rId5" Type="http://schemas.openxmlformats.org/officeDocument/2006/relationships/slideLayout" Target="../slideLayouts/slideLayout128.xml"/><Relationship Id="rId10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3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3.xml"/><Relationship Id="rId3" Type="http://schemas.openxmlformats.org/officeDocument/2006/relationships/slideLayout" Target="../slideLayouts/slideLayout138.xml"/><Relationship Id="rId7" Type="http://schemas.openxmlformats.org/officeDocument/2006/relationships/slideLayout" Target="../slideLayouts/slideLayout142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7.xml"/><Relationship Id="rId1" Type="http://schemas.openxmlformats.org/officeDocument/2006/relationships/slideLayout" Target="../slideLayouts/slideLayout136.xml"/><Relationship Id="rId6" Type="http://schemas.openxmlformats.org/officeDocument/2006/relationships/slideLayout" Target="../slideLayouts/slideLayout141.xml"/><Relationship Id="rId11" Type="http://schemas.openxmlformats.org/officeDocument/2006/relationships/slideLayout" Target="../slideLayouts/slideLayout146.xml"/><Relationship Id="rId5" Type="http://schemas.openxmlformats.org/officeDocument/2006/relationships/slideLayout" Target="../slideLayouts/slideLayout140.xml"/><Relationship Id="rId10" Type="http://schemas.openxmlformats.org/officeDocument/2006/relationships/slideLayout" Target="../slideLayouts/slideLayout145.xml"/><Relationship Id="rId4" Type="http://schemas.openxmlformats.org/officeDocument/2006/relationships/slideLayout" Target="../slideLayouts/slideLayout139.xml"/><Relationship Id="rId9" Type="http://schemas.openxmlformats.org/officeDocument/2006/relationships/slideLayout" Target="../slideLayouts/slideLayout144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4.xml"/><Relationship Id="rId13" Type="http://schemas.openxmlformats.org/officeDocument/2006/relationships/theme" Target="../theme/theme14.xml"/><Relationship Id="rId3" Type="http://schemas.openxmlformats.org/officeDocument/2006/relationships/slideLayout" Target="../slideLayouts/slideLayout149.xml"/><Relationship Id="rId7" Type="http://schemas.openxmlformats.org/officeDocument/2006/relationships/slideLayout" Target="../slideLayouts/slideLayout153.xml"/><Relationship Id="rId12" Type="http://schemas.openxmlformats.org/officeDocument/2006/relationships/slideLayout" Target="../slideLayouts/slideLayout158.xml"/><Relationship Id="rId2" Type="http://schemas.openxmlformats.org/officeDocument/2006/relationships/slideLayout" Target="../slideLayouts/slideLayout148.xml"/><Relationship Id="rId1" Type="http://schemas.openxmlformats.org/officeDocument/2006/relationships/slideLayout" Target="../slideLayouts/slideLayout147.xml"/><Relationship Id="rId6" Type="http://schemas.openxmlformats.org/officeDocument/2006/relationships/slideLayout" Target="../slideLayouts/slideLayout152.xml"/><Relationship Id="rId11" Type="http://schemas.openxmlformats.org/officeDocument/2006/relationships/slideLayout" Target="../slideLayouts/slideLayout157.xml"/><Relationship Id="rId5" Type="http://schemas.openxmlformats.org/officeDocument/2006/relationships/slideLayout" Target="../slideLayouts/slideLayout151.xml"/><Relationship Id="rId10" Type="http://schemas.openxmlformats.org/officeDocument/2006/relationships/slideLayout" Target="../slideLayouts/slideLayout156.xml"/><Relationship Id="rId4" Type="http://schemas.openxmlformats.org/officeDocument/2006/relationships/slideLayout" Target="../slideLayouts/slideLayout150.xml"/><Relationship Id="rId9" Type="http://schemas.openxmlformats.org/officeDocument/2006/relationships/slideLayout" Target="../slideLayouts/slideLayout155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6.xml"/><Relationship Id="rId3" Type="http://schemas.openxmlformats.org/officeDocument/2006/relationships/slideLayout" Target="../slideLayouts/slideLayout161.xml"/><Relationship Id="rId7" Type="http://schemas.openxmlformats.org/officeDocument/2006/relationships/slideLayout" Target="../slideLayouts/slideLayout165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60.xml"/><Relationship Id="rId1" Type="http://schemas.openxmlformats.org/officeDocument/2006/relationships/slideLayout" Target="../slideLayouts/slideLayout159.xml"/><Relationship Id="rId6" Type="http://schemas.openxmlformats.org/officeDocument/2006/relationships/slideLayout" Target="../slideLayouts/slideLayout164.xml"/><Relationship Id="rId11" Type="http://schemas.openxmlformats.org/officeDocument/2006/relationships/slideLayout" Target="../slideLayouts/slideLayout169.xml"/><Relationship Id="rId5" Type="http://schemas.openxmlformats.org/officeDocument/2006/relationships/slideLayout" Target="../slideLayouts/slideLayout163.xml"/><Relationship Id="rId10" Type="http://schemas.openxmlformats.org/officeDocument/2006/relationships/slideLayout" Target="../slideLayouts/slideLayout168.xml"/><Relationship Id="rId4" Type="http://schemas.openxmlformats.org/officeDocument/2006/relationships/slideLayout" Target="../slideLayouts/slideLayout162.xml"/><Relationship Id="rId9" Type="http://schemas.openxmlformats.org/officeDocument/2006/relationships/slideLayout" Target="../slideLayouts/slideLayout167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7.xml"/><Relationship Id="rId3" Type="http://schemas.openxmlformats.org/officeDocument/2006/relationships/slideLayout" Target="../slideLayouts/slideLayout172.xml"/><Relationship Id="rId7" Type="http://schemas.openxmlformats.org/officeDocument/2006/relationships/slideLayout" Target="../slideLayouts/slideLayout176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71.xml"/><Relationship Id="rId1" Type="http://schemas.openxmlformats.org/officeDocument/2006/relationships/slideLayout" Target="../slideLayouts/slideLayout170.xml"/><Relationship Id="rId6" Type="http://schemas.openxmlformats.org/officeDocument/2006/relationships/slideLayout" Target="../slideLayouts/slideLayout175.xml"/><Relationship Id="rId11" Type="http://schemas.openxmlformats.org/officeDocument/2006/relationships/slideLayout" Target="../slideLayouts/slideLayout180.xml"/><Relationship Id="rId5" Type="http://schemas.openxmlformats.org/officeDocument/2006/relationships/slideLayout" Target="../slideLayouts/slideLayout174.xml"/><Relationship Id="rId10" Type="http://schemas.openxmlformats.org/officeDocument/2006/relationships/slideLayout" Target="../slideLayouts/slideLayout179.xml"/><Relationship Id="rId4" Type="http://schemas.openxmlformats.org/officeDocument/2006/relationships/slideLayout" Target="../slideLayouts/slideLayout173.xml"/><Relationship Id="rId9" Type="http://schemas.openxmlformats.org/officeDocument/2006/relationships/slideLayout" Target="../slideLayouts/slideLayout178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8.xml"/><Relationship Id="rId13" Type="http://schemas.openxmlformats.org/officeDocument/2006/relationships/theme" Target="../theme/theme17.xml"/><Relationship Id="rId3" Type="http://schemas.openxmlformats.org/officeDocument/2006/relationships/slideLayout" Target="../slideLayouts/slideLayout183.xml"/><Relationship Id="rId7" Type="http://schemas.openxmlformats.org/officeDocument/2006/relationships/slideLayout" Target="../slideLayouts/slideLayout187.xml"/><Relationship Id="rId12" Type="http://schemas.openxmlformats.org/officeDocument/2006/relationships/slideLayout" Target="../slideLayouts/slideLayout192.xml"/><Relationship Id="rId2" Type="http://schemas.openxmlformats.org/officeDocument/2006/relationships/slideLayout" Target="../slideLayouts/slideLayout182.xml"/><Relationship Id="rId1" Type="http://schemas.openxmlformats.org/officeDocument/2006/relationships/slideLayout" Target="../slideLayouts/slideLayout181.xml"/><Relationship Id="rId6" Type="http://schemas.openxmlformats.org/officeDocument/2006/relationships/slideLayout" Target="../slideLayouts/slideLayout186.xml"/><Relationship Id="rId11" Type="http://schemas.openxmlformats.org/officeDocument/2006/relationships/slideLayout" Target="../slideLayouts/slideLayout191.xml"/><Relationship Id="rId5" Type="http://schemas.openxmlformats.org/officeDocument/2006/relationships/slideLayout" Target="../slideLayouts/slideLayout185.xml"/><Relationship Id="rId10" Type="http://schemas.openxmlformats.org/officeDocument/2006/relationships/slideLayout" Target="../slideLayouts/slideLayout190.xml"/><Relationship Id="rId4" Type="http://schemas.openxmlformats.org/officeDocument/2006/relationships/slideLayout" Target="../slideLayouts/slideLayout184.xml"/><Relationship Id="rId9" Type="http://schemas.openxmlformats.org/officeDocument/2006/relationships/slideLayout" Target="../slideLayouts/slideLayout189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0.xml"/><Relationship Id="rId13" Type="http://schemas.openxmlformats.org/officeDocument/2006/relationships/theme" Target="../theme/theme18.xml"/><Relationship Id="rId3" Type="http://schemas.openxmlformats.org/officeDocument/2006/relationships/slideLayout" Target="../slideLayouts/slideLayout195.xml"/><Relationship Id="rId7" Type="http://schemas.openxmlformats.org/officeDocument/2006/relationships/slideLayout" Target="../slideLayouts/slideLayout199.xml"/><Relationship Id="rId12" Type="http://schemas.openxmlformats.org/officeDocument/2006/relationships/slideLayout" Target="../slideLayouts/slideLayout204.xml"/><Relationship Id="rId2" Type="http://schemas.openxmlformats.org/officeDocument/2006/relationships/slideLayout" Target="../slideLayouts/slideLayout194.xml"/><Relationship Id="rId1" Type="http://schemas.openxmlformats.org/officeDocument/2006/relationships/slideLayout" Target="../slideLayouts/slideLayout193.xml"/><Relationship Id="rId6" Type="http://schemas.openxmlformats.org/officeDocument/2006/relationships/slideLayout" Target="../slideLayouts/slideLayout198.xml"/><Relationship Id="rId11" Type="http://schemas.openxmlformats.org/officeDocument/2006/relationships/slideLayout" Target="../slideLayouts/slideLayout203.xml"/><Relationship Id="rId5" Type="http://schemas.openxmlformats.org/officeDocument/2006/relationships/slideLayout" Target="../slideLayouts/slideLayout197.xml"/><Relationship Id="rId10" Type="http://schemas.openxmlformats.org/officeDocument/2006/relationships/slideLayout" Target="../slideLayouts/slideLayout202.xml"/><Relationship Id="rId4" Type="http://schemas.openxmlformats.org/officeDocument/2006/relationships/slideLayout" Target="../slideLayouts/slideLayout196.xml"/><Relationship Id="rId9" Type="http://schemas.openxmlformats.org/officeDocument/2006/relationships/slideLayout" Target="../slideLayouts/slideLayout20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90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Cím hely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Mintacím szerkesztése</a:t>
            </a:r>
          </a:p>
        </p:txBody>
      </p:sp>
      <p:sp>
        <p:nvSpPr>
          <p:cNvPr id="1027" name="Szöveg hely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Mintaszöveg szerkesztése</a:t>
            </a:r>
          </a:p>
          <a:p>
            <a:pPr lvl="1"/>
            <a:r>
              <a:rPr lang="hu-HU" altLang="hu-HU" smtClean="0"/>
              <a:t>Második szint</a:t>
            </a:r>
          </a:p>
          <a:p>
            <a:pPr lvl="2"/>
            <a:r>
              <a:rPr lang="hu-HU" altLang="hu-HU" smtClean="0"/>
              <a:t>Harmadik szint</a:t>
            </a:r>
          </a:p>
          <a:p>
            <a:pPr lvl="3"/>
            <a:r>
              <a:rPr lang="hu-HU" altLang="hu-HU" smtClean="0"/>
              <a:t>Negyedik szint</a:t>
            </a:r>
          </a:p>
          <a:p>
            <a:pPr lvl="4"/>
            <a:r>
              <a:rPr lang="hu-HU" altLang="hu-HU" smtClean="0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A0E1D08A-2053-4D20-BC7B-2C5E06712FEB}" type="datetimeFigureOut">
              <a:rPr lang="hu-HU"/>
              <a:pPr>
                <a:defRPr/>
              </a:pPr>
              <a:t>2018.05.02.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D365AEA-3341-4E6B-BCDD-A5B0E9FEBFB7}" type="slidenum">
              <a:rPr lang="hu-HU" altLang="hu-HU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2678438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Mintacím szerkesztése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Mintaszöveg szerkesztése</a:t>
            </a:r>
          </a:p>
          <a:p>
            <a:pPr lvl="1"/>
            <a:r>
              <a:rPr lang="hu-HU" altLang="hu-HU" smtClean="0"/>
              <a:t>Második szint</a:t>
            </a:r>
          </a:p>
          <a:p>
            <a:pPr lvl="2"/>
            <a:r>
              <a:rPr lang="hu-HU" altLang="hu-HU" smtClean="0"/>
              <a:t>Harmadik szint</a:t>
            </a:r>
          </a:p>
          <a:p>
            <a:pPr lvl="3"/>
            <a:r>
              <a:rPr lang="hu-HU" altLang="hu-HU" smtClean="0"/>
              <a:t>Negyedik szint</a:t>
            </a:r>
          </a:p>
          <a:p>
            <a:pPr lvl="4"/>
            <a:r>
              <a:rPr lang="hu-HU" altLang="hu-HU" smtClean="0"/>
              <a:t>Ötödik szint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548966E-545F-4671-87F8-D128D1DC508C}" type="slidenum">
              <a:rPr lang="hu-H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15922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Cím hely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Mintacím szerkesztése</a:t>
            </a:r>
          </a:p>
        </p:txBody>
      </p:sp>
      <p:sp>
        <p:nvSpPr>
          <p:cNvPr id="2051" name="Szöveg hely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Mintaszöveg szerkesztése</a:t>
            </a:r>
          </a:p>
          <a:p>
            <a:pPr lvl="1"/>
            <a:r>
              <a:rPr lang="hu-HU" altLang="hu-HU" smtClean="0"/>
              <a:t>Második szint</a:t>
            </a:r>
          </a:p>
          <a:p>
            <a:pPr lvl="2"/>
            <a:r>
              <a:rPr lang="hu-HU" altLang="hu-HU" smtClean="0"/>
              <a:t>Harmadik szint</a:t>
            </a:r>
          </a:p>
          <a:p>
            <a:pPr lvl="3"/>
            <a:r>
              <a:rPr lang="hu-HU" altLang="hu-HU" smtClean="0"/>
              <a:t>Negyedik szint</a:t>
            </a:r>
          </a:p>
          <a:p>
            <a:pPr lvl="4"/>
            <a:r>
              <a:rPr lang="hu-HU" altLang="hu-HU" smtClean="0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1C4FE057-FDC1-41ED-A7B7-92CAF50F42D8}" type="datetimeFigureOut">
              <a:rPr lang="hu-HU"/>
              <a:pPr>
                <a:defRPr/>
              </a:pPr>
              <a:t>2018.05.02.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64335875-DB1F-4327-AFD8-851DF5464929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49515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  <p:sldLayoutId id="2147483804" r:id="rId10"/>
    <p:sldLayoutId id="214748380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922" y="275072"/>
            <a:ext cx="8229600" cy="1142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764" tIns="45379" rIns="90764" bIns="4537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Mintacím szerkesztése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922" y="1600008"/>
            <a:ext cx="8229600" cy="4526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764" tIns="45379" rIns="90764" bIns="4537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Mintaszöveg szerkesztése</a:t>
            </a:r>
          </a:p>
          <a:p>
            <a:pPr lvl="1"/>
            <a:r>
              <a:rPr lang="hu-HU" altLang="hu-HU" smtClean="0"/>
              <a:t>Második szint</a:t>
            </a:r>
          </a:p>
          <a:p>
            <a:pPr lvl="2"/>
            <a:r>
              <a:rPr lang="hu-HU" altLang="hu-HU" smtClean="0"/>
              <a:t>Harmadik szint</a:t>
            </a:r>
          </a:p>
          <a:p>
            <a:pPr lvl="3"/>
            <a:r>
              <a:rPr lang="hu-HU" altLang="hu-HU" smtClean="0"/>
              <a:t>Negyedik szint</a:t>
            </a:r>
          </a:p>
          <a:p>
            <a:pPr lvl="4"/>
            <a:r>
              <a:rPr lang="hu-HU" altLang="hu-HU" smtClean="0"/>
              <a:t>Ötödik szint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6483" y="6245938"/>
            <a:ext cx="2134080" cy="47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64" tIns="45379" rIns="90764" bIns="45379" numCol="1" anchor="t" anchorCtr="0" compatLnSpc="1">
            <a:prstTxWarp prst="textNoShape">
              <a:avLst/>
            </a:prstTxWarp>
          </a:bodyPr>
          <a:lstStyle>
            <a:lvl1pPr algn="l" defTabSz="911531" hangingPunct="1">
              <a:lnSpc>
                <a:spcPct val="100000"/>
              </a:lnSpc>
              <a:buClrTx/>
              <a:buSzTx/>
              <a:defRPr sz="1400" b="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None/>
              <a:defRPr/>
            </a:pPr>
            <a:endParaRPr lang="hu-H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800" y="6245938"/>
            <a:ext cx="2894400" cy="47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64" tIns="45379" rIns="90764" bIns="45379" numCol="1" anchor="t" anchorCtr="0" compatLnSpc="1">
            <a:prstTxWarp prst="textNoShape">
              <a:avLst/>
            </a:prstTxWarp>
          </a:bodyPr>
          <a:lstStyle>
            <a:lvl1pPr algn="ctr" defTabSz="911531" hangingPunct="1">
              <a:lnSpc>
                <a:spcPct val="100000"/>
              </a:lnSpc>
              <a:buClrTx/>
              <a:buSzTx/>
              <a:defRPr sz="1400" b="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None/>
              <a:defRPr/>
            </a:pPr>
            <a:endParaRPr lang="hu-H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443" y="6245938"/>
            <a:ext cx="2134080" cy="47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64" tIns="45379" rIns="90764" bIns="45379" numCol="1" anchor="t" anchorCtr="0" compatLnSpc="1">
            <a:prstTxWarp prst="textNoShape">
              <a:avLst/>
            </a:prstTxWarp>
          </a:bodyPr>
          <a:lstStyle>
            <a:lvl1pPr algn="r" defTabSz="911531" hangingPunct="1">
              <a:lnSpc>
                <a:spcPct val="100000"/>
              </a:lnSpc>
              <a:buClrTx/>
              <a:buSzTx/>
              <a:defRPr sz="1400" b="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None/>
              <a:defRPr/>
            </a:pPr>
            <a:fld id="{F12936B6-4D8F-4A76-A235-BE00696EA07D}" type="slidenum">
              <a:rPr lang="hu-HU"/>
              <a:pPr fontAlgn="base">
                <a:spcBef>
                  <a:spcPct val="0"/>
                </a:spcBef>
                <a:spcAft>
                  <a:spcPct val="0"/>
                </a:spcAft>
                <a:buFont typeface="Wingdings" pitchFamily="2" charset="2"/>
                <a:buNone/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19527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  <p:sldLayoutId id="2147483811" r:id="rId5"/>
    <p:sldLayoutId id="2147483812" r:id="rId6"/>
    <p:sldLayoutId id="2147483813" r:id="rId7"/>
    <p:sldLayoutId id="2147483814" r:id="rId8"/>
    <p:sldLayoutId id="2147483815" r:id="rId9"/>
    <p:sldLayoutId id="2147483816" r:id="rId10"/>
    <p:sldLayoutId id="2147483817" r:id="rId11"/>
    <p:sldLayoutId id="214748381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381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07645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61455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1527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39775" indent="-339775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37138" indent="-283627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34503" indent="-226037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88016" indent="-226037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41527" indent="-226037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496004" indent="-22691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49820" indent="-22691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03640" indent="-22691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57456" indent="-22691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076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3817" algn="l" defTabSz="9076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7645" algn="l" defTabSz="9076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1455" algn="l" defTabSz="9076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15279" algn="l" defTabSz="9076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69098" algn="l" defTabSz="9076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22916" algn="l" defTabSz="9076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76730" algn="l" defTabSz="9076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30550" algn="l" defTabSz="9076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AE1BF3-223A-4198-8085-29E57DB673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6D984F-D5E0-4694-9C98-5701DF361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4577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0" r:id="rId1"/>
    <p:sldLayoutId id="2147483821" r:id="rId2"/>
    <p:sldLayoutId id="2147483822" r:id="rId3"/>
    <p:sldLayoutId id="2147483823" r:id="rId4"/>
    <p:sldLayoutId id="2147483824" r:id="rId5"/>
    <p:sldLayoutId id="2147483825" r:id="rId6"/>
    <p:sldLayoutId id="2147483826" r:id="rId7"/>
    <p:sldLayoutId id="2147483827" r:id="rId8"/>
    <p:sldLayoutId id="2147483828" r:id="rId9"/>
    <p:sldLayoutId id="2147483829" r:id="rId10"/>
    <p:sldLayoutId id="214748383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8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052" tIns="45526" rIns="91052" bIns="4552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Mintacím szerkesztése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8" y="1600234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052" tIns="45526" rIns="91052" bIns="4552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Mintaszöveg szerkesztése</a:t>
            </a:r>
          </a:p>
          <a:p>
            <a:pPr lvl="1"/>
            <a:r>
              <a:rPr lang="hu-HU" altLang="hu-HU" smtClean="0"/>
              <a:t>Második szint</a:t>
            </a:r>
          </a:p>
          <a:p>
            <a:pPr lvl="2"/>
            <a:r>
              <a:rPr lang="hu-HU" altLang="hu-HU" smtClean="0"/>
              <a:t>Harmadik szint</a:t>
            </a:r>
          </a:p>
          <a:p>
            <a:pPr lvl="3"/>
            <a:r>
              <a:rPr lang="hu-HU" altLang="hu-HU" smtClean="0"/>
              <a:t>Negyedik szint</a:t>
            </a:r>
          </a:p>
          <a:p>
            <a:pPr lvl="4"/>
            <a:r>
              <a:rPr lang="hu-HU" altLang="hu-HU" smtClean="0"/>
              <a:t>Ötödik szint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052" tIns="45526" rIns="91052" bIns="45526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 baseline="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052" tIns="45526" rIns="91052" bIns="45526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aseline="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052" tIns="45526" rIns="91052" bIns="45526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solidFill>
                  <a:srgbClr val="0000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56A0DF3-7F6C-43E5-B06D-E34552DA67B9}" type="slidenum">
              <a:rPr lang="hu-HU" altLang="hu-H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275136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2" r:id="rId1"/>
    <p:sldLayoutId id="2147483833" r:id="rId2"/>
    <p:sldLayoutId id="2147483834" r:id="rId3"/>
    <p:sldLayoutId id="2147483835" r:id="rId4"/>
    <p:sldLayoutId id="2147483836" r:id="rId5"/>
    <p:sldLayoutId id="2147483837" r:id="rId6"/>
    <p:sldLayoutId id="2147483838" r:id="rId7"/>
    <p:sldLayoutId id="2147483839" r:id="rId8"/>
    <p:sldLayoutId id="2147483840" r:id="rId9"/>
    <p:sldLayoutId id="2147483841" r:id="rId10"/>
    <p:sldLayoutId id="2147483842" r:id="rId11"/>
    <p:sldLayoutId id="214748384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524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049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65743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099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1435" indent="-341435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39777" indent="-28453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38118" indent="-227623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593364" indent="-22762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48613" indent="-22762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03862" indent="-22762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59107" indent="-22762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14355" indent="-22762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69601" indent="-22762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04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5246" algn="l" defTabSz="9104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0499" algn="l" defTabSz="9104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5743" algn="l" defTabSz="9104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0990" algn="l" defTabSz="9104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6237" algn="l" defTabSz="9104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1491" algn="l" defTabSz="9104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86732" algn="l" defTabSz="9104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1981" algn="l" defTabSz="9104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rgbClr val="00285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2" name="Group 2"/>
          <p:cNvGrpSpPr>
            <a:grpSpLocks/>
          </p:cNvGrpSpPr>
          <p:nvPr/>
        </p:nvGrpSpPr>
        <p:grpSpPr bwMode="auto">
          <a:xfrm>
            <a:off x="1590" y="5"/>
            <a:ext cx="9148763" cy="6851650"/>
            <a:chOff x="1" y="0"/>
            <a:chExt cx="5763" cy="4316"/>
          </a:xfrm>
        </p:grpSpPr>
        <p:sp>
          <p:nvSpPr>
            <p:cNvPr id="12291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>
                <a:gd name="T0" fmla="*/ 717 w 717"/>
                <a:gd name="T1" fmla="*/ 72 h 1690"/>
                <a:gd name="T2" fmla="*/ 717 w 717"/>
                <a:gd name="T3" fmla="*/ 0 h 1690"/>
                <a:gd name="T4" fmla="*/ 699 w 717"/>
                <a:gd name="T5" fmla="*/ 101 h 1690"/>
                <a:gd name="T6" fmla="*/ 675 w 717"/>
                <a:gd name="T7" fmla="*/ 209 h 1690"/>
                <a:gd name="T8" fmla="*/ 627 w 717"/>
                <a:gd name="T9" fmla="*/ 389 h 1690"/>
                <a:gd name="T10" fmla="*/ 574 w 717"/>
                <a:gd name="T11" fmla="*/ 569 h 1690"/>
                <a:gd name="T12" fmla="*/ 502 w 717"/>
                <a:gd name="T13" fmla="*/ 749 h 1690"/>
                <a:gd name="T14" fmla="*/ 424 w 717"/>
                <a:gd name="T15" fmla="*/ 935 h 1690"/>
                <a:gd name="T16" fmla="*/ 334 w 717"/>
                <a:gd name="T17" fmla="*/ 1121 h 1690"/>
                <a:gd name="T18" fmla="*/ 233 w 717"/>
                <a:gd name="T19" fmla="*/ 1312 h 1690"/>
                <a:gd name="T20" fmla="*/ 125 w 717"/>
                <a:gd name="T21" fmla="*/ 1498 h 1690"/>
                <a:gd name="T22" fmla="*/ 0 w 717"/>
                <a:gd name="T23" fmla="*/ 1690 h 1690"/>
                <a:gd name="T24" fmla="*/ 11 w 717"/>
                <a:gd name="T25" fmla="*/ 1690 h 1690"/>
                <a:gd name="T26" fmla="*/ 137 w 717"/>
                <a:gd name="T27" fmla="*/ 1498 h 1690"/>
                <a:gd name="T28" fmla="*/ 245 w 717"/>
                <a:gd name="T29" fmla="*/ 1312 h 1690"/>
                <a:gd name="T30" fmla="*/ 346 w 717"/>
                <a:gd name="T31" fmla="*/ 1121 h 1690"/>
                <a:gd name="T32" fmla="*/ 436 w 717"/>
                <a:gd name="T33" fmla="*/ 935 h 1690"/>
                <a:gd name="T34" fmla="*/ 514 w 717"/>
                <a:gd name="T35" fmla="*/ 749 h 1690"/>
                <a:gd name="T36" fmla="*/ 585 w 717"/>
                <a:gd name="T37" fmla="*/ 569 h 1690"/>
                <a:gd name="T38" fmla="*/ 639 w 717"/>
                <a:gd name="T39" fmla="*/ 389 h 1690"/>
                <a:gd name="T40" fmla="*/ 687 w 717"/>
                <a:gd name="T41" fmla="*/ 209 h 1690"/>
                <a:gd name="T42" fmla="*/ 705 w 717"/>
                <a:gd name="T43" fmla="*/ 143 h 1690"/>
                <a:gd name="T44" fmla="*/ 717 w 717"/>
                <a:gd name="T45" fmla="*/ 72 h 1690"/>
                <a:gd name="T46" fmla="*/ 717 w 717"/>
                <a:gd name="T47" fmla="*/ 72 h 16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>
                <a:solidFill>
                  <a:srgbClr val="FFFFFF"/>
                </a:solidFill>
                <a:ea typeface="ＭＳ Ｐゴシック" pitchFamily="34" charset="-128"/>
              </a:endParaRPr>
            </a:p>
          </p:txBody>
        </p:sp>
        <p:sp>
          <p:nvSpPr>
            <p:cNvPr id="12292" name="Freeform 4"/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>
                <a:gd name="T0" fmla="*/ 377 w 377"/>
                <a:gd name="T1" fmla="*/ 0 h 522"/>
                <a:gd name="T2" fmla="*/ 293 w 377"/>
                <a:gd name="T3" fmla="*/ 132 h 522"/>
                <a:gd name="T4" fmla="*/ 204 w 377"/>
                <a:gd name="T5" fmla="*/ 264 h 522"/>
                <a:gd name="T6" fmla="*/ 102 w 377"/>
                <a:gd name="T7" fmla="*/ 396 h 522"/>
                <a:gd name="T8" fmla="*/ 0 w 377"/>
                <a:gd name="T9" fmla="*/ 522 h 522"/>
                <a:gd name="T10" fmla="*/ 12 w 377"/>
                <a:gd name="T11" fmla="*/ 522 h 522"/>
                <a:gd name="T12" fmla="*/ 114 w 377"/>
                <a:gd name="T13" fmla="*/ 402 h 522"/>
                <a:gd name="T14" fmla="*/ 204 w 377"/>
                <a:gd name="T15" fmla="*/ 282 h 522"/>
                <a:gd name="T16" fmla="*/ 377 w 377"/>
                <a:gd name="T17" fmla="*/ 24 h 522"/>
                <a:gd name="T18" fmla="*/ 377 w 377"/>
                <a:gd name="T19" fmla="*/ 0 h 522"/>
                <a:gd name="T20" fmla="*/ 377 w 377"/>
                <a:gd name="T21" fmla="*/ 0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>
                <a:solidFill>
                  <a:srgbClr val="FFFFFF"/>
                </a:solidFill>
                <a:ea typeface="ＭＳ Ｐゴシック" pitchFamily="34" charset="-128"/>
              </a:endParaRPr>
            </a:p>
          </p:txBody>
        </p:sp>
        <p:sp>
          <p:nvSpPr>
            <p:cNvPr id="12293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>
                <a:gd name="T0" fmla="*/ 0 w 84"/>
                <a:gd name="T1" fmla="*/ 102 h 102"/>
                <a:gd name="T2" fmla="*/ 18 w 84"/>
                <a:gd name="T3" fmla="*/ 102 h 102"/>
                <a:gd name="T4" fmla="*/ 48 w 84"/>
                <a:gd name="T5" fmla="*/ 60 h 102"/>
                <a:gd name="T6" fmla="*/ 84 w 84"/>
                <a:gd name="T7" fmla="*/ 24 h 102"/>
                <a:gd name="T8" fmla="*/ 84 w 84"/>
                <a:gd name="T9" fmla="*/ 0 h 102"/>
                <a:gd name="T10" fmla="*/ 42 w 84"/>
                <a:gd name="T11" fmla="*/ 54 h 102"/>
                <a:gd name="T12" fmla="*/ 0 w 84"/>
                <a:gd name="T13" fmla="*/ 102 h 102"/>
                <a:gd name="T14" fmla="*/ 0 w 84"/>
                <a:gd name="T15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>
                <a:solidFill>
                  <a:srgbClr val="FFFFFF"/>
                </a:solidFill>
                <a:ea typeface="ＭＳ Ｐゴシック" pitchFamily="34" charset="-128"/>
              </a:endParaRPr>
            </a:p>
          </p:txBody>
        </p:sp>
        <p:grpSp>
          <p:nvGrpSpPr>
            <p:cNvPr id="20491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12295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>
                  <a:gd name="T0" fmla="*/ 0 w 72"/>
                  <a:gd name="T1" fmla="*/ 0 h 4316"/>
                  <a:gd name="T2" fmla="*/ 60 w 72"/>
                  <a:gd name="T3" fmla="*/ 4316 h 4316"/>
                  <a:gd name="T4" fmla="*/ 72 w 72"/>
                  <a:gd name="T5" fmla="*/ 4316 h 4316"/>
                  <a:gd name="T6" fmla="*/ 12 w 72"/>
                  <a:gd name="T7" fmla="*/ 0 h 4316"/>
                  <a:gd name="T8" fmla="*/ 0 w 72"/>
                  <a:gd name="T9" fmla="*/ 0 h 4316"/>
                  <a:gd name="T10" fmla="*/ 0 w 72"/>
                  <a:gd name="T1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>
                  <a:solidFill>
                    <a:srgbClr val="FFFFFF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12296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>
                  <a:gd name="T0" fmla="*/ 24 w 174"/>
                  <a:gd name="T1" fmla="*/ 0 h 4316"/>
                  <a:gd name="T2" fmla="*/ 12 w 174"/>
                  <a:gd name="T3" fmla="*/ 0 h 4316"/>
                  <a:gd name="T4" fmla="*/ 42 w 174"/>
                  <a:gd name="T5" fmla="*/ 216 h 4316"/>
                  <a:gd name="T6" fmla="*/ 72 w 174"/>
                  <a:gd name="T7" fmla="*/ 444 h 4316"/>
                  <a:gd name="T8" fmla="*/ 96 w 174"/>
                  <a:gd name="T9" fmla="*/ 689 h 4316"/>
                  <a:gd name="T10" fmla="*/ 120 w 174"/>
                  <a:gd name="T11" fmla="*/ 947 h 4316"/>
                  <a:gd name="T12" fmla="*/ 132 w 174"/>
                  <a:gd name="T13" fmla="*/ 1211 h 4316"/>
                  <a:gd name="T14" fmla="*/ 150 w 174"/>
                  <a:gd name="T15" fmla="*/ 1487 h 4316"/>
                  <a:gd name="T16" fmla="*/ 156 w 174"/>
                  <a:gd name="T17" fmla="*/ 1768 h 4316"/>
                  <a:gd name="T18" fmla="*/ 162 w 174"/>
                  <a:gd name="T19" fmla="*/ 2062 h 4316"/>
                  <a:gd name="T20" fmla="*/ 156 w 174"/>
                  <a:gd name="T21" fmla="*/ 2644 h 4316"/>
                  <a:gd name="T22" fmla="*/ 126 w 174"/>
                  <a:gd name="T23" fmla="*/ 3225 h 4316"/>
                  <a:gd name="T24" fmla="*/ 108 w 174"/>
                  <a:gd name="T25" fmla="*/ 3507 h 4316"/>
                  <a:gd name="T26" fmla="*/ 78 w 174"/>
                  <a:gd name="T27" fmla="*/ 3788 h 4316"/>
                  <a:gd name="T28" fmla="*/ 42 w 174"/>
                  <a:gd name="T29" fmla="*/ 4058 h 4316"/>
                  <a:gd name="T30" fmla="*/ 0 w 174"/>
                  <a:gd name="T31" fmla="*/ 4316 h 4316"/>
                  <a:gd name="T32" fmla="*/ 12 w 174"/>
                  <a:gd name="T33" fmla="*/ 4316 h 4316"/>
                  <a:gd name="T34" fmla="*/ 54 w 174"/>
                  <a:gd name="T35" fmla="*/ 4058 h 4316"/>
                  <a:gd name="T36" fmla="*/ 90 w 174"/>
                  <a:gd name="T37" fmla="*/ 3782 h 4316"/>
                  <a:gd name="T38" fmla="*/ 120 w 174"/>
                  <a:gd name="T39" fmla="*/ 3507 h 4316"/>
                  <a:gd name="T40" fmla="*/ 138 w 174"/>
                  <a:gd name="T41" fmla="*/ 3219 h 4316"/>
                  <a:gd name="T42" fmla="*/ 168 w 174"/>
                  <a:gd name="T43" fmla="*/ 2638 h 4316"/>
                  <a:gd name="T44" fmla="*/ 174 w 174"/>
                  <a:gd name="T45" fmla="*/ 2056 h 4316"/>
                  <a:gd name="T46" fmla="*/ 168 w 174"/>
                  <a:gd name="T47" fmla="*/ 1768 h 4316"/>
                  <a:gd name="T48" fmla="*/ 162 w 174"/>
                  <a:gd name="T49" fmla="*/ 1487 h 4316"/>
                  <a:gd name="T50" fmla="*/ 144 w 174"/>
                  <a:gd name="T51" fmla="*/ 1211 h 4316"/>
                  <a:gd name="T52" fmla="*/ 132 w 174"/>
                  <a:gd name="T53" fmla="*/ 941 h 4316"/>
                  <a:gd name="T54" fmla="*/ 108 w 174"/>
                  <a:gd name="T55" fmla="*/ 689 h 4316"/>
                  <a:gd name="T56" fmla="*/ 84 w 174"/>
                  <a:gd name="T57" fmla="*/ 444 h 4316"/>
                  <a:gd name="T58" fmla="*/ 54 w 174"/>
                  <a:gd name="T59" fmla="*/ 216 h 4316"/>
                  <a:gd name="T60" fmla="*/ 24 w 174"/>
                  <a:gd name="T61" fmla="*/ 0 h 4316"/>
                  <a:gd name="T62" fmla="*/ 24 w 174"/>
                  <a:gd name="T63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>
                  <a:solidFill>
                    <a:srgbClr val="FFFFFF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12297" name="Freeform 9"/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>
                  <a:gd name="T0" fmla="*/ 329 w 335"/>
                  <a:gd name="T1" fmla="*/ 2014 h 4316"/>
                  <a:gd name="T2" fmla="*/ 317 w 335"/>
                  <a:gd name="T3" fmla="*/ 1726 h 4316"/>
                  <a:gd name="T4" fmla="*/ 293 w 335"/>
                  <a:gd name="T5" fmla="*/ 1445 h 4316"/>
                  <a:gd name="T6" fmla="*/ 263 w 335"/>
                  <a:gd name="T7" fmla="*/ 1175 h 4316"/>
                  <a:gd name="T8" fmla="*/ 228 w 335"/>
                  <a:gd name="T9" fmla="*/ 917 h 4316"/>
                  <a:gd name="T10" fmla="*/ 186 w 335"/>
                  <a:gd name="T11" fmla="*/ 665 h 4316"/>
                  <a:gd name="T12" fmla="*/ 132 w 335"/>
                  <a:gd name="T13" fmla="*/ 432 h 4316"/>
                  <a:gd name="T14" fmla="*/ 78 w 335"/>
                  <a:gd name="T15" fmla="*/ 204 h 4316"/>
                  <a:gd name="T16" fmla="*/ 12 w 335"/>
                  <a:gd name="T17" fmla="*/ 0 h 4316"/>
                  <a:gd name="T18" fmla="*/ 0 w 335"/>
                  <a:gd name="T19" fmla="*/ 0 h 4316"/>
                  <a:gd name="T20" fmla="*/ 66 w 335"/>
                  <a:gd name="T21" fmla="*/ 204 h 4316"/>
                  <a:gd name="T22" fmla="*/ 120 w 335"/>
                  <a:gd name="T23" fmla="*/ 432 h 4316"/>
                  <a:gd name="T24" fmla="*/ 174 w 335"/>
                  <a:gd name="T25" fmla="*/ 665 h 4316"/>
                  <a:gd name="T26" fmla="*/ 216 w 335"/>
                  <a:gd name="T27" fmla="*/ 917 h 4316"/>
                  <a:gd name="T28" fmla="*/ 251 w 335"/>
                  <a:gd name="T29" fmla="*/ 1175 h 4316"/>
                  <a:gd name="T30" fmla="*/ 281 w 335"/>
                  <a:gd name="T31" fmla="*/ 1445 h 4316"/>
                  <a:gd name="T32" fmla="*/ 305 w 335"/>
                  <a:gd name="T33" fmla="*/ 1726 h 4316"/>
                  <a:gd name="T34" fmla="*/ 317 w 335"/>
                  <a:gd name="T35" fmla="*/ 2014 h 4316"/>
                  <a:gd name="T36" fmla="*/ 323 w 335"/>
                  <a:gd name="T37" fmla="*/ 2314 h 4316"/>
                  <a:gd name="T38" fmla="*/ 317 w 335"/>
                  <a:gd name="T39" fmla="*/ 2608 h 4316"/>
                  <a:gd name="T40" fmla="*/ 305 w 335"/>
                  <a:gd name="T41" fmla="*/ 2907 h 4316"/>
                  <a:gd name="T42" fmla="*/ 281 w 335"/>
                  <a:gd name="T43" fmla="*/ 3201 h 4316"/>
                  <a:gd name="T44" fmla="*/ 257 w 335"/>
                  <a:gd name="T45" fmla="*/ 3489 h 4316"/>
                  <a:gd name="T46" fmla="*/ 216 w 335"/>
                  <a:gd name="T47" fmla="*/ 3777 h 4316"/>
                  <a:gd name="T48" fmla="*/ 174 w 335"/>
                  <a:gd name="T49" fmla="*/ 4052 h 4316"/>
                  <a:gd name="T50" fmla="*/ 120 w 335"/>
                  <a:gd name="T51" fmla="*/ 4316 h 4316"/>
                  <a:gd name="T52" fmla="*/ 132 w 335"/>
                  <a:gd name="T53" fmla="*/ 4316 h 4316"/>
                  <a:gd name="T54" fmla="*/ 186 w 335"/>
                  <a:gd name="T55" fmla="*/ 4052 h 4316"/>
                  <a:gd name="T56" fmla="*/ 228 w 335"/>
                  <a:gd name="T57" fmla="*/ 3777 h 4316"/>
                  <a:gd name="T58" fmla="*/ 269 w 335"/>
                  <a:gd name="T59" fmla="*/ 3489 h 4316"/>
                  <a:gd name="T60" fmla="*/ 293 w 335"/>
                  <a:gd name="T61" fmla="*/ 3201 h 4316"/>
                  <a:gd name="T62" fmla="*/ 317 w 335"/>
                  <a:gd name="T63" fmla="*/ 2907 h 4316"/>
                  <a:gd name="T64" fmla="*/ 329 w 335"/>
                  <a:gd name="T65" fmla="*/ 2608 h 4316"/>
                  <a:gd name="T66" fmla="*/ 335 w 335"/>
                  <a:gd name="T67" fmla="*/ 2314 h 4316"/>
                  <a:gd name="T68" fmla="*/ 329 w 335"/>
                  <a:gd name="T69" fmla="*/ 2014 h 4316"/>
                  <a:gd name="T70" fmla="*/ 329 w 335"/>
                  <a:gd name="T71" fmla="*/ 201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>
                  <a:solidFill>
                    <a:srgbClr val="FFFFFF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12298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>
                  <a:gd name="T0" fmla="*/ 413 w 425"/>
                  <a:gd name="T1" fmla="*/ 1924 h 4316"/>
                  <a:gd name="T2" fmla="*/ 395 w 425"/>
                  <a:gd name="T3" fmla="*/ 1690 h 4316"/>
                  <a:gd name="T4" fmla="*/ 365 w 425"/>
                  <a:gd name="T5" fmla="*/ 1457 h 4316"/>
                  <a:gd name="T6" fmla="*/ 329 w 425"/>
                  <a:gd name="T7" fmla="*/ 1229 h 4316"/>
                  <a:gd name="T8" fmla="*/ 281 w 425"/>
                  <a:gd name="T9" fmla="*/ 1001 h 4316"/>
                  <a:gd name="T10" fmla="*/ 227 w 425"/>
                  <a:gd name="T11" fmla="*/ 761 h 4316"/>
                  <a:gd name="T12" fmla="*/ 162 w 425"/>
                  <a:gd name="T13" fmla="*/ 522 h 4316"/>
                  <a:gd name="T14" fmla="*/ 90 w 425"/>
                  <a:gd name="T15" fmla="*/ 270 h 4316"/>
                  <a:gd name="T16" fmla="*/ 12 w 425"/>
                  <a:gd name="T17" fmla="*/ 0 h 4316"/>
                  <a:gd name="T18" fmla="*/ 0 w 425"/>
                  <a:gd name="T19" fmla="*/ 0 h 4316"/>
                  <a:gd name="T20" fmla="*/ 84 w 425"/>
                  <a:gd name="T21" fmla="*/ 270 h 4316"/>
                  <a:gd name="T22" fmla="*/ 156 w 425"/>
                  <a:gd name="T23" fmla="*/ 522 h 4316"/>
                  <a:gd name="T24" fmla="*/ 216 w 425"/>
                  <a:gd name="T25" fmla="*/ 767 h 4316"/>
                  <a:gd name="T26" fmla="*/ 275 w 425"/>
                  <a:gd name="T27" fmla="*/ 1001 h 4316"/>
                  <a:gd name="T28" fmla="*/ 317 w 425"/>
                  <a:gd name="T29" fmla="*/ 1235 h 4316"/>
                  <a:gd name="T30" fmla="*/ 353 w 425"/>
                  <a:gd name="T31" fmla="*/ 1463 h 4316"/>
                  <a:gd name="T32" fmla="*/ 383 w 425"/>
                  <a:gd name="T33" fmla="*/ 1690 h 4316"/>
                  <a:gd name="T34" fmla="*/ 401 w 425"/>
                  <a:gd name="T35" fmla="*/ 1924 h 4316"/>
                  <a:gd name="T36" fmla="*/ 413 w 425"/>
                  <a:gd name="T37" fmla="*/ 2188 h 4316"/>
                  <a:gd name="T38" fmla="*/ 407 w 425"/>
                  <a:gd name="T39" fmla="*/ 2458 h 4316"/>
                  <a:gd name="T40" fmla="*/ 395 w 425"/>
                  <a:gd name="T41" fmla="*/ 2733 h 4316"/>
                  <a:gd name="T42" fmla="*/ 365 w 425"/>
                  <a:gd name="T43" fmla="*/ 3021 h 4316"/>
                  <a:gd name="T44" fmla="*/ 329 w 425"/>
                  <a:gd name="T45" fmla="*/ 3321 h 4316"/>
                  <a:gd name="T46" fmla="*/ 275 w 425"/>
                  <a:gd name="T47" fmla="*/ 3639 h 4316"/>
                  <a:gd name="T48" fmla="*/ 204 w 425"/>
                  <a:gd name="T49" fmla="*/ 3968 h 4316"/>
                  <a:gd name="T50" fmla="*/ 126 w 425"/>
                  <a:gd name="T51" fmla="*/ 4316 h 4316"/>
                  <a:gd name="T52" fmla="*/ 138 w 425"/>
                  <a:gd name="T53" fmla="*/ 4316 h 4316"/>
                  <a:gd name="T54" fmla="*/ 216 w 425"/>
                  <a:gd name="T55" fmla="*/ 3968 h 4316"/>
                  <a:gd name="T56" fmla="*/ 287 w 425"/>
                  <a:gd name="T57" fmla="*/ 3639 h 4316"/>
                  <a:gd name="T58" fmla="*/ 341 w 425"/>
                  <a:gd name="T59" fmla="*/ 3321 h 4316"/>
                  <a:gd name="T60" fmla="*/ 377 w 425"/>
                  <a:gd name="T61" fmla="*/ 3021 h 4316"/>
                  <a:gd name="T62" fmla="*/ 407 w 425"/>
                  <a:gd name="T63" fmla="*/ 2733 h 4316"/>
                  <a:gd name="T64" fmla="*/ 419 w 425"/>
                  <a:gd name="T65" fmla="*/ 2458 h 4316"/>
                  <a:gd name="T66" fmla="*/ 425 w 425"/>
                  <a:gd name="T67" fmla="*/ 2188 h 4316"/>
                  <a:gd name="T68" fmla="*/ 413 w 425"/>
                  <a:gd name="T69" fmla="*/ 1924 h 4316"/>
                  <a:gd name="T70" fmla="*/ 413 w 425"/>
                  <a:gd name="T71" fmla="*/ 192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>
                  <a:solidFill>
                    <a:srgbClr val="FFFFFF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2" name="Freeform 11"/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>
                  <a:gd name="T0" fmla="*/ 556 w 556"/>
                  <a:gd name="T1" fmla="*/ 2020 h 4316"/>
                  <a:gd name="T2" fmla="*/ 538 w 556"/>
                  <a:gd name="T3" fmla="*/ 1732 h 4316"/>
                  <a:gd name="T4" fmla="*/ 503 w 556"/>
                  <a:gd name="T5" fmla="*/ 1445 h 4316"/>
                  <a:gd name="T6" fmla="*/ 455 w 556"/>
                  <a:gd name="T7" fmla="*/ 1175 h 4316"/>
                  <a:gd name="T8" fmla="*/ 395 w 556"/>
                  <a:gd name="T9" fmla="*/ 911 h 4316"/>
                  <a:gd name="T10" fmla="*/ 317 w 556"/>
                  <a:gd name="T11" fmla="*/ 659 h 4316"/>
                  <a:gd name="T12" fmla="*/ 228 w 556"/>
                  <a:gd name="T13" fmla="*/ 426 h 4316"/>
                  <a:gd name="T14" fmla="*/ 126 w 556"/>
                  <a:gd name="T15" fmla="*/ 204 h 4316"/>
                  <a:gd name="T16" fmla="*/ 12 w 556"/>
                  <a:gd name="T17" fmla="*/ 0 h 4316"/>
                  <a:gd name="T18" fmla="*/ 0 w 556"/>
                  <a:gd name="T19" fmla="*/ 0 h 4316"/>
                  <a:gd name="T20" fmla="*/ 114 w 556"/>
                  <a:gd name="T21" fmla="*/ 204 h 4316"/>
                  <a:gd name="T22" fmla="*/ 216 w 556"/>
                  <a:gd name="T23" fmla="*/ 426 h 4316"/>
                  <a:gd name="T24" fmla="*/ 305 w 556"/>
                  <a:gd name="T25" fmla="*/ 659 h 4316"/>
                  <a:gd name="T26" fmla="*/ 383 w 556"/>
                  <a:gd name="T27" fmla="*/ 911 h 4316"/>
                  <a:gd name="T28" fmla="*/ 443 w 556"/>
                  <a:gd name="T29" fmla="*/ 1175 h 4316"/>
                  <a:gd name="T30" fmla="*/ 491 w 556"/>
                  <a:gd name="T31" fmla="*/ 1445 h 4316"/>
                  <a:gd name="T32" fmla="*/ 526 w 556"/>
                  <a:gd name="T33" fmla="*/ 1732 h 4316"/>
                  <a:gd name="T34" fmla="*/ 544 w 556"/>
                  <a:gd name="T35" fmla="*/ 2020 h 4316"/>
                  <a:gd name="T36" fmla="*/ 544 w 556"/>
                  <a:gd name="T37" fmla="*/ 2326 h 4316"/>
                  <a:gd name="T38" fmla="*/ 532 w 556"/>
                  <a:gd name="T39" fmla="*/ 2632 h 4316"/>
                  <a:gd name="T40" fmla="*/ 503 w 556"/>
                  <a:gd name="T41" fmla="*/ 2931 h 4316"/>
                  <a:gd name="T42" fmla="*/ 455 w 556"/>
                  <a:gd name="T43" fmla="*/ 3225 h 4316"/>
                  <a:gd name="T44" fmla="*/ 389 w 556"/>
                  <a:gd name="T45" fmla="*/ 3513 h 4316"/>
                  <a:gd name="T46" fmla="*/ 311 w 556"/>
                  <a:gd name="T47" fmla="*/ 3788 h 4316"/>
                  <a:gd name="T48" fmla="*/ 216 w 556"/>
                  <a:gd name="T49" fmla="*/ 4058 h 4316"/>
                  <a:gd name="T50" fmla="*/ 102 w 556"/>
                  <a:gd name="T51" fmla="*/ 4316 h 4316"/>
                  <a:gd name="T52" fmla="*/ 114 w 556"/>
                  <a:gd name="T53" fmla="*/ 4316 h 4316"/>
                  <a:gd name="T54" fmla="*/ 228 w 556"/>
                  <a:gd name="T55" fmla="*/ 4058 h 4316"/>
                  <a:gd name="T56" fmla="*/ 323 w 556"/>
                  <a:gd name="T57" fmla="*/ 3788 h 4316"/>
                  <a:gd name="T58" fmla="*/ 401 w 556"/>
                  <a:gd name="T59" fmla="*/ 3513 h 4316"/>
                  <a:gd name="T60" fmla="*/ 467 w 556"/>
                  <a:gd name="T61" fmla="*/ 3225 h 4316"/>
                  <a:gd name="T62" fmla="*/ 515 w 556"/>
                  <a:gd name="T63" fmla="*/ 2931 h 4316"/>
                  <a:gd name="T64" fmla="*/ 544 w 556"/>
                  <a:gd name="T65" fmla="*/ 2632 h 4316"/>
                  <a:gd name="T66" fmla="*/ 556 w 556"/>
                  <a:gd name="T67" fmla="*/ 2326 h 4316"/>
                  <a:gd name="T68" fmla="*/ 556 w 556"/>
                  <a:gd name="T69" fmla="*/ 2020 h 4316"/>
                  <a:gd name="T70" fmla="*/ 556 w 556"/>
                  <a:gd name="T71" fmla="*/ 202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>
                  <a:solidFill>
                    <a:srgbClr val="FFFFFF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12300" name="Freeform 12"/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>
                  <a:gd name="T0" fmla="*/ 688 w 688"/>
                  <a:gd name="T1" fmla="*/ 2086 h 4316"/>
                  <a:gd name="T2" fmla="*/ 670 w 688"/>
                  <a:gd name="T3" fmla="*/ 1810 h 4316"/>
                  <a:gd name="T4" fmla="*/ 634 w 688"/>
                  <a:gd name="T5" fmla="*/ 1541 h 4316"/>
                  <a:gd name="T6" fmla="*/ 574 w 688"/>
                  <a:gd name="T7" fmla="*/ 1271 h 4316"/>
                  <a:gd name="T8" fmla="*/ 497 w 688"/>
                  <a:gd name="T9" fmla="*/ 1007 h 4316"/>
                  <a:gd name="T10" fmla="*/ 401 w 688"/>
                  <a:gd name="T11" fmla="*/ 749 h 4316"/>
                  <a:gd name="T12" fmla="*/ 293 w 688"/>
                  <a:gd name="T13" fmla="*/ 492 h 4316"/>
                  <a:gd name="T14" fmla="*/ 162 w 688"/>
                  <a:gd name="T15" fmla="*/ 240 h 4316"/>
                  <a:gd name="T16" fmla="*/ 12 w 688"/>
                  <a:gd name="T17" fmla="*/ 0 h 4316"/>
                  <a:gd name="T18" fmla="*/ 0 w 688"/>
                  <a:gd name="T19" fmla="*/ 0 h 4316"/>
                  <a:gd name="T20" fmla="*/ 150 w 688"/>
                  <a:gd name="T21" fmla="*/ 240 h 4316"/>
                  <a:gd name="T22" fmla="*/ 281 w 688"/>
                  <a:gd name="T23" fmla="*/ 492 h 4316"/>
                  <a:gd name="T24" fmla="*/ 389 w 688"/>
                  <a:gd name="T25" fmla="*/ 749 h 4316"/>
                  <a:gd name="T26" fmla="*/ 485 w 688"/>
                  <a:gd name="T27" fmla="*/ 1007 h 4316"/>
                  <a:gd name="T28" fmla="*/ 562 w 688"/>
                  <a:gd name="T29" fmla="*/ 1271 h 4316"/>
                  <a:gd name="T30" fmla="*/ 622 w 688"/>
                  <a:gd name="T31" fmla="*/ 1541 h 4316"/>
                  <a:gd name="T32" fmla="*/ 658 w 688"/>
                  <a:gd name="T33" fmla="*/ 1810 h 4316"/>
                  <a:gd name="T34" fmla="*/ 676 w 688"/>
                  <a:gd name="T35" fmla="*/ 2086 h 4316"/>
                  <a:gd name="T36" fmla="*/ 676 w 688"/>
                  <a:gd name="T37" fmla="*/ 2368 h 4316"/>
                  <a:gd name="T38" fmla="*/ 658 w 688"/>
                  <a:gd name="T39" fmla="*/ 2650 h 4316"/>
                  <a:gd name="T40" fmla="*/ 616 w 688"/>
                  <a:gd name="T41" fmla="*/ 2931 h 4316"/>
                  <a:gd name="T42" fmla="*/ 556 w 688"/>
                  <a:gd name="T43" fmla="*/ 3213 h 4316"/>
                  <a:gd name="T44" fmla="*/ 473 w 688"/>
                  <a:gd name="T45" fmla="*/ 3495 h 4316"/>
                  <a:gd name="T46" fmla="*/ 371 w 688"/>
                  <a:gd name="T47" fmla="*/ 3777 h 4316"/>
                  <a:gd name="T48" fmla="*/ 251 w 688"/>
                  <a:gd name="T49" fmla="*/ 4046 h 4316"/>
                  <a:gd name="T50" fmla="*/ 114 w 688"/>
                  <a:gd name="T51" fmla="*/ 4316 h 4316"/>
                  <a:gd name="T52" fmla="*/ 126 w 688"/>
                  <a:gd name="T53" fmla="*/ 4316 h 4316"/>
                  <a:gd name="T54" fmla="*/ 263 w 688"/>
                  <a:gd name="T55" fmla="*/ 4046 h 4316"/>
                  <a:gd name="T56" fmla="*/ 383 w 688"/>
                  <a:gd name="T57" fmla="*/ 3777 h 4316"/>
                  <a:gd name="T58" fmla="*/ 485 w 688"/>
                  <a:gd name="T59" fmla="*/ 3495 h 4316"/>
                  <a:gd name="T60" fmla="*/ 568 w 688"/>
                  <a:gd name="T61" fmla="*/ 3219 h 4316"/>
                  <a:gd name="T62" fmla="*/ 628 w 688"/>
                  <a:gd name="T63" fmla="*/ 2937 h 4316"/>
                  <a:gd name="T64" fmla="*/ 670 w 688"/>
                  <a:gd name="T65" fmla="*/ 2656 h 4316"/>
                  <a:gd name="T66" fmla="*/ 688 w 688"/>
                  <a:gd name="T67" fmla="*/ 2368 h 4316"/>
                  <a:gd name="T68" fmla="*/ 688 w 688"/>
                  <a:gd name="T69" fmla="*/ 2086 h 4316"/>
                  <a:gd name="T70" fmla="*/ 688 w 688"/>
                  <a:gd name="T71" fmla="*/ 208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>
                  <a:solidFill>
                    <a:srgbClr val="FFFFFF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12301" name="Freeform 13"/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>
                  <a:gd name="T0" fmla="*/ 855 w 861"/>
                  <a:gd name="T1" fmla="*/ 2128 h 4316"/>
                  <a:gd name="T2" fmla="*/ 831 w 861"/>
                  <a:gd name="T3" fmla="*/ 1834 h 4316"/>
                  <a:gd name="T4" fmla="*/ 808 w 861"/>
                  <a:gd name="T5" fmla="*/ 1684 h 4316"/>
                  <a:gd name="T6" fmla="*/ 784 w 861"/>
                  <a:gd name="T7" fmla="*/ 1541 h 4316"/>
                  <a:gd name="T8" fmla="*/ 748 w 861"/>
                  <a:gd name="T9" fmla="*/ 1397 h 4316"/>
                  <a:gd name="T10" fmla="*/ 712 w 861"/>
                  <a:gd name="T11" fmla="*/ 1253 h 4316"/>
                  <a:gd name="T12" fmla="*/ 664 w 861"/>
                  <a:gd name="T13" fmla="*/ 1115 h 4316"/>
                  <a:gd name="T14" fmla="*/ 610 w 861"/>
                  <a:gd name="T15" fmla="*/ 977 h 4316"/>
                  <a:gd name="T16" fmla="*/ 491 w 861"/>
                  <a:gd name="T17" fmla="*/ 719 h 4316"/>
                  <a:gd name="T18" fmla="*/ 353 w 861"/>
                  <a:gd name="T19" fmla="*/ 468 h 4316"/>
                  <a:gd name="T20" fmla="*/ 192 w 861"/>
                  <a:gd name="T21" fmla="*/ 228 h 4316"/>
                  <a:gd name="T22" fmla="*/ 12 w 861"/>
                  <a:gd name="T23" fmla="*/ 0 h 4316"/>
                  <a:gd name="T24" fmla="*/ 0 w 861"/>
                  <a:gd name="T25" fmla="*/ 0 h 4316"/>
                  <a:gd name="T26" fmla="*/ 180 w 861"/>
                  <a:gd name="T27" fmla="*/ 228 h 4316"/>
                  <a:gd name="T28" fmla="*/ 341 w 861"/>
                  <a:gd name="T29" fmla="*/ 468 h 4316"/>
                  <a:gd name="T30" fmla="*/ 479 w 861"/>
                  <a:gd name="T31" fmla="*/ 719 h 4316"/>
                  <a:gd name="T32" fmla="*/ 598 w 861"/>
                  <a:gd name="T33" fmla="*/ 983 h 4316"/>
                  <a:gd name="T34" fmla="*/ 652 w 861"/>
                  <a:gd name="T35" fmla="*/ 1121 h 4316"/>
                  <a:gd name="T36" fmla="*/ 700 w 861"/>
                  <a:gd name="T37" fmla="*/ 1259 h 4316"/>
                  <a:gd name="T38" fmla="*/ 736 w 861"/>
                  <a:gd name="T39" fmla="*/ 1403 h 4316"/>
                  <a:gd name="T40" fmla="*/ 772 w 861"/>
                  <a:gd name="T41" fmla="*/ 1547 h 4316"/>
                  <a:gd name="T42" fmla="*/ 802 w 861"/>
                  <a:gd name="T43" fmla="*/ 1690 h 4316"/>
                  <a:gd name="T44" fmla="*/ 819 w 861"/>
                  <a:gd name="T45" fmla="*/ 1834 h 4316"/>
                  <a:gd name="T46" fmla="*/ 837 w 861"/>
                  <a:gd name="T47" fmla="*/ 1984 h 4316"/>
                  <a:gd name="T48" fmla="*/ 843 w 861"/>
                  <a:gd name="T49" fmla="*/ 2128 h 4316"/>
                  <a:gd name="T50" fmla="*/ 849 w 861"/>
                  <a:gd name="T51" fmla="*/ 2278 h 4316"/>
                  <a:gd name="T52" fmla="*/ 843 w 861"/>
                  <a:gd name="T53" fmla="*/ 2428 h 4316"/>
                  <a:gd name="T54" fmla="*/ 831 w 861"/>
                  <a:gd name="T55" fmla="*/ 2572 h 4316"/>
                  <a:gd name="T56" fmla="*/ 819 w 861"/>
                  <a:gd name="T57" fmla="*/ 2721 h 4316"/>
                  <a:gd name="T58" fmla="*/ 796 w 861"/>
                  <a:gd name="T59" fmla="*/ 2865 h 4316"/>
                  <a:gd name="T60" fmla="*/ 766 w 861"/>
                  <a:gd name="T61" fmla="*/ 3015 h 4316"/>
                  <a:gd name="T62" fmla="*/ 724 w 861"/>
                  <a:gd name="T63" fmla="*/ 3159 h 4316"/>
                  <a:gd name="T64" fmla="*/ 682 w 861"/>
                  <a:gd name="T65" fmla="*/ 3303 h 4316"/>
                  <a:gd name="T66" fmla="*/ 586 w 861"/>
                  <a:gd name="T67" fmla="*/ 3567 h 4316"/>
                  <a:gd name="T68" fmla="*/ 473 w 861"/>
                  <a:gd name="T69" fmla="*/ 3824 h 4316"/>
                  <a:gd name="T70" fmla="*/ 335 w 861"/>
                  <a:gd name="T71" fmla="*/ 4076 h 4316"/>
                  <a:gd name="T72" fmla="*/ 180 w 861"/>
                  <a:gd name="T73" fmla="*/ 4316 h 4316"/>
                  <a:gd name="T74" fmla="*/ 192 w 861"/>
                  <a:gd name="T75" fmla="*/ 4316 h 4316"/>
                  <a:gd name="T76" fmla="*/ 347 w 861"/>
                  <a:gd name="T77" fmla="*/ 4076 h 4316"/>
                  <a:gd name="T78" fmla="*/ 485 w 861"/>
                  <a:gd name="T79" fmla="*/ 3824 h 4316"/>
                  <a:gd name="T80" fmla="*/ 598 w 861"/>
                  <a:gd name="T81" fmla="*/ 3573 h 4316"/>
                  <a:gd name="T82" fmla="*/ 694 w 861"/>
                  <a:gd name="T83" fmla="*/ 3309 h 4316"/>
                  <a:gd name="T84" fmla="*/ 736 w 861"/>
                  <a:gd name="T85" fmla="*/ 3165 h 4316"/>
                  <a:gd name="T86" fmla="*/ 778 w 861"/>
                  <a:gd name="T87" fmla="*/ 3021 h 4316"/>
                  <a:gd name="T88" fmla="*/ 808 w 861"/>
                  <a:gd name="T89" fmla="*/ 2871 h 4316"/>
                  <a:gd name="T90" fmla="*/ 831 w 861"/>
                  <a:gd name="T91" fmla="*/ 2727 h 4316"/>
                  <a:gd name="T92" fmla="*/ 843 w 861"/>
                  <a:gd name="T93" fmla="*/ 2578 h 4316"/>
                  <a:gd name="T94" fmla="*/ 855 w 861"/>
                  <a:gd name="T95" fmla="*/ 2428 h 4316"/>
                  <a:gd name="T96" fmla="*/ 861 w 861"/>
                  <a:gd name="T97" fmla="*/ 2278 h 4316"/>
                  <a:gd name="T98" fmla="*/ 855 w 861"/>
                  <a:gd name="T99" fmla="*/ 2128 h 4316"/>
                  <a:gd name="T100" fmla="*/ 855 w 861"/>
                  <a:gd name="T101" fmla="*/ 212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>
                  <a:solidFill>
                    <a:srgbClr val="FFFFFF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12302" name="Freeform 14"/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>
                  <a:gd name="T0" fmla="*/ 18 w 149"/>
                  <a:gd name="T1" fmla="*/ 1942 h 4316"/>
                  <a:gd name="T2" fmla="*/ 30 w 149"/>
                  <a:gd name="T3" fmla="*/ 1630 h 4316"/>
                  <a:gd name="T4" fmla="*/ 42 w 149"/>
                  <a:gd name="T5" fmla="*/ 1331 h 4316"/>
                  <a:gd name="T6" fmla="*/ 59 w 149"/>
                  <a:gd name="T7" fmla="*/ 1055 h 4316"/>
                  <a:gd name="T8" fmla="*/ 77 w 149"/>
                  <a:gd name="T9" fmla="*/ 791 h 4316"/>
                  <a:gd name="T10" fmla="*/ 83 w 149"/>
                  <a:gd name="T11" fmla="*/ 671 h 4316"/>
                  <a:gd name="T12" fmla="*/ 95 w 149"/>
                  <a:gd name="T13" fmla="*/ 557 h 4316"/>
                  <a:gd name="T14" fmla="*/ 107 w 149"/>
                  <a:gd name="T15" fmla="*/ 444 h 4316"/>
                  <a:gd name="T16" fmla="*/ 113 w 149"/>
                  <a:gd name="T17" fmla="*/ 342 h 4316"/>
                  <a:gd name="T18" fmla="*/ 125 w 149"/>
                  <a:gd name="T19" fmla="*/ 246 h 4316"/>
                  <a:gd name="T20" fmla="*/ 131 w 149"/>
                  <a:gd name="T21" fmla="*/ 156 h 4316"/>
                  <a:gd name="T22" fmla="*/ 143 w 149"/>
                  <a:gd name="T23" fmla="*/ 72 h 4316"/>
                  <a:gd name="T24" fmla="*/ 149 w 149"/>
                  <a:gd name="T25" fmla="*/ 0 h 4316"/>
                  <a:gd name="T26" fmla="*/ 137 w 149"/>
                  <a:gd name="T27" fmla="*/ 0 h 4316"/>
                  <a:gd name="T28" fmla="*/ 131 w 149"/>
                  <a:gd name="T29" fmla="*/ 72 h 4316"/>
                  <a:gd name="T30" fmla="*/ 119 w 149"/>
                  <a:gd name="T31" fmla="*/ 156 h 4316"/>
                  <a:gd name="T32" fmla="*/ 113 w 149"/>
                  <a:gd name="T33" fmla="*/ 246 h 4316"/>
                  <a:gd name="T34" fmla="*/ 101 w 149"/>
                  <a:gd name="T35" fmla="*/ 342 h 4316"/>
                  <a:gd name="T36" fmla="*/ 95 w 149"/>
                  <a:gd name="T37" fmla="*/ 444 h 4316"/>
                  <a:gd name="T38" fmla="*/ 83 w 149"/>
                  <a:gd name="T39" fmla="*/ 557 h 4316"/>
                  <a:gd name="T40" fmla="*/ 71 w 149"/>
                  <a:gd name="T41" fmla="*/ 671 h 4316"/>
                  <a:gd name="T42" fmla="*/ 65 w 149"/>
                  <a:gd name="T43" fmla="*/ 791 h 4316"/>
                  <a:gd name="T44" fmla="*/ 48 w 149"/>
                  <a:gd name="T45" fmla="*/ 1055 h 4316"/>
                  <a:gd name="T46" fmla="*/ 30 w 149"/>
                  <a:gd name="T47" fmla="*/ 1331 h 4316"/>
                  <a:gd name="T48" fmla="*/ 18 w 149"/>
                  <a:gd name="T49" fmla="*/ 1630 h 4316"/>
                  <a:gd name="T50" fmla="*/ 6 w 149"/>
                  <a:gd name="T51" fmla="*/ 1942 h 4316"/>
                  <a:gd name="T52" fmla="*/ 0 w 149"/>
                  <a:gd name="T53" fmla="*/ 2278 h 4316"/>
                  <a:gd name="T54" fmla="*/ 6 w 149"/>
                  <a:gd name="T55" fmla="*/ 2602 h 4316"/>
                  <a:gd name="T56" fmla="*/ 12 w 149"/>
                  <a:gd name="T57" fmla="*/ 2919 h 4316"/>
                  <a:gd name="T58" fmla="*/ 24 w 149"/>
                  <a:gd name="T59" fmla="*/ 3219 h 4316"/>
                  <a:gd name="T60" fmla="*/ 36 w 149"/>
                  <a:gd name="T61" fmla="*/ 3513 h 4316"/>
                  <a:gd name="T62" fmla="*/ 59 w 149"/>
                  <a:gd name="T63" fmla="*/ 3794 h 4316"/>
                  <a:gd name="T64" fmla="*/ 89 w 149"/>
                  <a:gd name="T65" fmla="*/ 4058 h 4316"/>
                  <a:gd name="T66" fmla="*/ 125 w 149"/>
                  <a:gd name="T67" fmla="*/ 4316 h 4316"/>
                  <a:gd name="T68" fmla="*/ 137 w 149"/>
                  <a:gd name="T69" fmla="*/ 4316 h 4316"/>
                  <a:gd name="T70" fmla="*/ 101 w 149"/>
                  <a:gd name="T71" fmla="*/ 4058 h 4316"/>
                  <a:gd name="T72" fmla="*/ 71 w 149"/>
                  <a:gd name="T73" fmla="*/ 3794 h 4316"/>
                  <a:gd name="T74" fmla="*/ 48 w 149"/>
                  <a:gd name="T75" fmla="*/ 3513 h 4316"/>
                  <a:gd name="T76" fmla="*/ 36 w 149"/>
                  <a:gd name="T77" fmla="*/ 3225 h 4316"/>
                  <a:gd name="T78" fmla="*/ 24 w 149"/>
                  <a:gd name="T79" fmla="*/ 2919 h 4316"/>
                  <a:gd name="T80" fmla="*/ 18 w 149"/>
                  <a:gd name="T81" fmla="*/ 2608 h 4316"/>
                  <a:gd name="T82" fmla="*/ 12 w 149"/>
                  <a:gd name="T83" fmla="*/ 2278 h 4316"/>
                  <a:gd name="T84" fmla="*/ 18 w 149"/>
                  <a:gd name="T85" fmla="*/ 1942 h 4316"/>
                  <a:gd name="T86" fmla="*/ 18 w 149"/>
                  <a:gd name="T87" fmla="*/ 194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>
                  <a:solidFill>
                    <a:srgbClr val="FFFFFF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3" name="Freeform 15"/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>
                  <a:gd name="T0" fmla="*/ 18 w 299"/>
                  <a:gd name="T1" fmla="*/ 2062 h 4316"/>
                  <a:gd name="T2" fmla="*/ 30 w 299"/>
                  <a:gd name="T3" fmla="*/ 1750 h 4316"/>
                  <a:gd name="T4" fmla="*/ 54 w 299"/>
                  <a:gd name="T5" fmla="*/ 1451 h 4316"/>
                  <a:gd name="T6" fmla="*/ 84 w 299"/>
                  <a:gd name="T7" fmla="*/ 1169 h 4316"/>
                  <a:gd name="T8" fmla="*/ 126 w 299"/>
                  <a:gd name="T9" fmla="*/ 899 h 4316"/>
                  <a:gd name="T10" fmla="*/ 162 w 299"/>
                  <a:gd name="T11" fmla="*/ 641 h 4316"/>
                  <a:gd name="T12" fmla="*/ 209 w 299"/>
                  <a:gd name="T13" fmla="*/ 408 h 4316"/>
                  <a:gd name="T14" fmla="*/ 251 w 299"/>
                  <a:gd name="T15" fmla="*/ 192 h 4316"/>
                  <a:gd name="T16" fmla="*/ 299 w 299"/>
                  <a:gd name="T17" fmla="*/ 0 h 4316"/>
                  <a:gd name="T18" fmla="*/ 287 w 299"/>
                  <a:gd name="T19" fmla="*/ 0 h 4316"/>
                  <a:gd name="T20" fmla="*/ 239 w 299"/>
                  <a:gd name="T21" fmla="*/ 192 h 4316"/>
                  <a:gd name="T22" fmla="*/ 198 w 299"/>
                  <a:gd name="T23" fmla="*/ 408 h 4316"/>
                  <a:gd name="T24" fmla="*/ 156 w 299"/>
                  <a:gd name="T25" fmla="*/ 641 h 4316"/>
                  <a:gd name="T26" fmla="*/ 114 w 299"/>
                  <a:gd name="T27" fmla="*/ 899 h 4316"/>
                  <a:gd name="T28" fmla="*/ 78 w 299"/>
                  <a:gd name="T29" fmla="*/ 1169 h 4316"/>
                  <a:gd name="T30" fmla="*/ 48 w 299"/>
                  <a:gd name="T31" fmla="*/ 1451 h 4316"/>
                  <a:gd name="T32" fmla="*/ 24 w 299"/>
                  <a:gd name="T33" fmla="*/ 1750 h 4316"/>
                  <a:gd name="T34" fmla="*/ 6 w 299"/>
                  <a:gd name="T35" fmla="*/ 2062 h 4316"/>
                  <a:gd name="T36" fmla="*/ 0 w 299"/>
                  <a:gd name="T37" fmla="*/ 2374 h 4316"/>
                  <a:gd name="T38" fmla="*/ 12 w 299"/>
                  <a:gd name="T39" fmla="*/ 2674 h 4316"/>
                  <a:gd name="T40" fmla="*/ 30 w 299"/>
                  <a:gd name="T41" fmla="*/ 2973 h 4316"/>
                  <a:gd name="T42" fmla="*/ 54 w 299"/>
                  <a:gd name="T43" fmla="*/ 3255 h 4316"/>
                  <a:gd name="T44" fmla="*/ 96 w 299"/>
                  <a:gd name="T45" fmla="*/ 3537 h 4316"/>
                  <a:gd name="T46" fmla="*/ 144 w 299"/>
                  <a:gd name="T47" fmla="*/ 3806 h 4316"/>
                  <a:gd name="T48" fmla="*/ 203 w 299"/>
                  <a:gd name="T49" fmla="*/ 4064 h 4316"/>
                  <a:gd name="T50" fmla="*/ 275 w 299"/>
                  <a:gd name="T51" fmla="*/ 4316 h 4316"/>
                  <a:gd name="T52" fmla="*/ 287 w 299"/>
                  <a:gd name="T53" fmla="*/ 4316 h 4316"/>
                  <a:gd name="T54" fmla="*/ 215 w 299"/>
                  <a:gd name="T55" fmla="*/ 4064 h 4316"/>
                  <a:gd name="T56" fmla="*/ 156 w 299"/>
                  <a:gd name="T57" fmla="*/ 3806 h 4316"/>
                  <a:gd name="T58" fmla="*/ 108 w 299"/>
                  <a:gd name="T59" fmla="*/ 3537 h 4316"/>
                  <a:gd name="T60" fmla="*/ 66 w 299"/>
                  <a:gd name="T61" fmla="*/ 3261 h 4316"/>
                  <a:gd name="T62" fmla="*/ 42 w 299"/>
                  <a:gd name="T63" fmla="*/ 2973 h 4316"/>
                  <a:gd name="T64" fmla="*/ 24 w 299"/>
                  <a:gd name="T65" fmla="*/ 2680 h 4316"/>
                  <a:gd name="T66" fmla="*/ 12 w 299"/>
                  <a:gd name="T67" fmla="*/ 2374 h 4316"/>
                  <a:gd name="T68" fmla="*/ 18 w 299"/>
                  <a:gd name="T69" fmla="*/ 2062 h 4316"/>
                  <a:gd name="T70" fmla="*/ 18 w 299"/>
                  <a:gd name="T71" fmla="*/ 206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>
                  <a:solidFill>
                    <a:srgbClr val="FFFFFF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4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>
                  <a:gd name="T0" fmla="*/ 424 w 424"/>
                  <a:gd name="T1" fmla="*/ 0 h 4316"/>
                  <a:gd name="T2" fmla="*/ 412 w 424"/>
                  <a:gd name="T3" fmla="*/ 0 h 4316"/>
                  <a:gd name="T4" fmla="*/ 316 w 424"/>
                  <a:gd name="T5" fmla="*/ 222 h 4316"/>
                  <a:gd name="T6" fmla="*/ 239 w 424"/>
                  <a:gd name="T7" fmla="*/ 462 h 4316"/>
                  <a:gd name="T8" fmla="*/ 167 w 424"/>
                  <a:gd name="T9" fmla="*/ 707 h 4316"/>
                  <a:gd name="T10" fmla="*/ 107 w 424"/>
                  <a:gd name="T11" fmla="*/ 971 h 4316"/>
                  <a:gd name="T12" fmla="*/ 65 w 424"/>
                  <a:gd name="T13" fmla="*/ 1247 h 4316"/>
                  <a:gd name="T14" fmla="*/ 29 w 424"/>
                  <a:gd name="T15" fmla="*/ 1529 h 4316"/>
                  <a:gd name="T16" fmla="*/ 6 w 424"/>
                  <a:gd name="T17" fmla="*/ 1822 h 4316"/>
                  <a:gd name="T18" fmla="*/ 0 w 424"/>
                  <a:gd name="T19" fmla="*/ 2122 h 4316"/>
                  <a:gd name="T20" fmla="*/ 6 w 424"/>
                  <a:gd name="T21" fmla="*/ 2404 h 4316"/>
                  <a:gd name="T22" fmla="*/ 24 w 424"/>
                  <a:gd name="T23" fmla="*/ 2686 h 4316"/>
                  <a:gd name="T24" fmla="*/ 47 w 424"/>
                  <a:gd name="T25" fmla="*/ 2961 h 4316"/>
                  <a:gd name="T26" fmla="*/ 89 w 424"/>
                  <a:gd name="T27" fmla="*/ 3243 h 4316"/>
                  <a:gd name="T28" fmla="*/ 137 w 424"/>
                  <a:gd name="T29" fmla="*/ 3519 h 4316"/>
                  <a:gd name="T30" fmla="*/ 197 w 424"/>
                  <a:gd name="T31" fmla="*/ 3788 h 4316"/>
                  <a:gd name="T32" fmla="*/ 269 w 424"/>
                  <a:gd name="T33" fmla="*/ 4058 h 4316"/>
                  <a:gd name="T34" fmla="*/ 346 w 424"/>
                  <a:gd name="T35" fmla="*/ 4316 h 4316"/>
                  <a:gd name="T36" fmla="*/ 358 w 424"/>
                  <a:gd name="T37" fmla="*/ 4316 h 4316"/>
                  <a:gd name="T38" fmla="*/ 281 w 424"/>
                  <a:gd name="T39" fmla="*/ 4058 h 4316"/>
                  <a:gd name="T40" fmla="*/ 209 w 424"/>
                  <a:gd name="T41" fmla="*/ 3788 h 4316"/>
                  <a:gd name="T42" fmla="*/ 149 w 424"/>
                  <a:gd name="T43" fmla="*/ 3519 h 4316"/>
                  <a:gd name="T44" fmla="*/ 101 w 424"/>
                  <a:gd name="T45" fmla="*/ 3243 h 4316"/>
                  <a:gd name="T46" fmla="*/ 59 w 424"/>
                  <a:gd name="T47" fmla="*/ 2961 h 4316"/>
                  <a:gd name="T48" fmla="*/ 35 w 424"/>
                  <a:gd name="T49" fmla="*/ 2686 h 4316"/>
                  <a:gd name="T50" fmla="*/ 18 w 424"/>
                  <a:gd name="T51" fmla="*/ 2404 h 4316"/>
                  <a:gd name="T52" fmla="*/ 12 w 424"/>
                  <a:gd name="T53" fmla="*/ 2122 h 4316"/>
                  <a:gd name="T54" fmla="*/ 18 w 424"/>
                  <a:gd name="T55" fmla="*/ 1822 h 4316"/>
                  <a:gd name="T56" fmla="*/ 41 w 424"/>
                  <a:gd name="T57" fmla="*/ 1529 h 4316"/>
                  <a:gd name="T58" fmla="*/ 71 w 424"/>
                  <a:gd name="T59" fmla="*/ 1247 h 4316"/>
                  <a:gd name="T60" fmla="*/ 119 w 424"/>
                  <a:gd name="T61" fmla="*/ 971 h 4316"/>
                  <a:gd name="T62" fmla="*/ 179 w 424"/>
                  <a:gd name="T63" fmla="*/ 707 h 4316"/>
                  <a:gd name="T64" fmla="*/ 245 w 424"/>
                  <a:gd name="T65" fmla="*/ 462 h 4316"/>
                  <a:gd name="T66" fmla="*/ 328 w 424"/>
                  <a:gd name="T67" fmla="*/ 222 h 4316"/>
                  <a:gd name="T68" fmla="*/ 424 w 424"/>
                  <a:gd name="T69" fmla="*/ 0 h 4316"/>
                  <a:gd name="T70" fmla="*/ 424 w 424"/>
                  <a:gd name="T7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>
                  <a:solidFill>
                    <a:srgbClr val="FFFFFF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12305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>
                  <a:gd name="T0" fmla="*/ 12 w 574"/>
                  <a:gd name="T1" fmla="*/ 2146 h 4316"/>
                  <a:gd name="T2" fmla="*/ 24 w 574"/>
                  <a:gd name="T3" fmla="*/ 1846 h 4316"/>
                  <a:gd name="T4" fmla="*/ 54 w 574"/>
                  <a:gd name="T5" fmla="*/ 1559 h 4316"/>
                  <a:gd name="T6" fmla="*/ 96 w 574"/>
                  <a:gd name="T7" fmla="*/ 1277 h 4316"/>
                  <a:gd name="T8" fmla="*/ 162 w 574"/>
                  <a:gd name="T9" fmla="*/ 1001 h 4316"/>
                  <a:gd name="T10" fmla="*/ 239 w 574"/>
                  <a:gd name="T11" fmla="*/ 731 h 4316"/>
                  <a:gd name="T12" fmla="*/ 335 w 574"/>
                  <a:gd name="T13" fmla="*/ 480 h 4316"/>
                  <a:gd name="T14" fmla="*/ 449 w 574"/>
                  <a:gd name="T15" fmla="*/ 234 h 4316"/>
                  <a:gd name="T16" fmla="*/ 574 w 574"/>
                  <a:gd name="T17" fmla="*/ 0 h 4316"/>
                  <a:gd name="T18" fmla="*/ 562 w 574"/>
                  <a:gd name="T19" fmla="*/ 0 h 4316"/>
                  <a:gd name="T20" fmla="*/ 437 w 574"/>
                  <a:gd name="T21" fmla="*/ 234 h 4316"/>
                  <a:gd name="T22" fmla="*/ 323 w 574"/>
                  <a:gd name="T23" fmla="*/ 480 h 4316"/>
                  <a:gd name="T24" fmla="*/ 227 w 574"/>
                  <a:gd name="T25" fmla="*/ 737 h 4316"/>
                  <a:gd name="T26" fmla="*/ 150 w 574"/>
                  <a:gd name="T27" fmla="*/ 1001 h 4316"/>
                  <a:gd name="T28" fmla="*/ 84 w 574"/>
                  <a:gd name="T29" fmla="*/ 1277 h 4316"/>
                  <a:gd name="T30" fmla="*/ 42 w 574"/>
                  <a:gd name="T31" fmla="*/ 1559 h 4316"/>
                  <a:gd name="T32" fmla="*/ 12 w 574"/>
                  <a:gd name="T33" fmla="*/ 1852 h 4316"/>
                  <a:gd name="T34" fmla="*/ 0 w 574"/>
                  <a:gd name="T35" fmla="*/ 2146 h 4316"/>
                  <a:gd name="T36" fmla="*/ 6 w 574"/>
                  <a:gd name="T37" fmla="*/ 2434 h 4316"/>
                  <a:gd name="T38" fmla="*/ 30 w 574"/>
                  <a:gd name="T39" fmla="*/ 2715 h 4316"/>
                  <a:gd name="T40" fmla="*/ 66 w 574"/>
                  <a:gd name="T41" fmla="*/ 2997 h 4316"/>
                  <a:gd name="T42" fmla="*/ 120 w 574"/>
                  <a:gd name="T43" fmla="*/ 3273 h 4316"/>
                  <a:gd name="T44" fmla="*/ 191 w 574"/>
                  <a:gd name="T45" fmla="*/ 3549 h 4316"/>
                  <a:gd name="T46" fmla="*/ 275 w 574"/>
                  <a:gd name="T47" fmla="*/ 3812 h 4316"/>
                  <a:gd name="T48" fmla="*/ 371 w 574"/>
                  <a:gd name="T49" fmla="*/ 4070 h 4316"/>
                  <a:gd name="T50" fmla="*/ 484 w 574"/>
                  <a:gd name="T51" fmla="*/ 4316 h 4316"/>
                  <a:gd name="T52" fmla="*/ 496 w 574"/>
                  <a:gd name="T53" fmla="*/ 4316 h 4316"/>
                  <a:gd name="T54" fmla="*/ 383 w 574"/>
                  <a:gd name="T55" fmla="*/ 4070 h 4316"/>
                  <a:gd name="T56" fmla="*/ 287 w 574"/>
                  <a:gd name="T57" fmla="*/ 3812 h 4316"/>
                  <a:gd name="T58" fmla="*/ 203 w 574"/>
                  <a:gd name="T59" fmla="*/ 3549 h 4316"/>
                  <a:gd name="T60" fmla="*/ 132 w 574"/>
                  <a:gd name="T61" fmla="*/ 3273 h 4316"/>
                  <a:gd name="T62" fmla="*/ 78 w 574"/>
                  <a:gd name="T63" fmla="*/ 2997 h 4316"/>
                  <a:gd name="T64" fmla="*/ 42 w 574"/>
                  <a:gd name="T65" fmla="*/ 2715 h 4316"/>
                  <a:gd name="T66" fmla="*/ 18 w 574"/>
                  <a:gd name="T67" fmla="*/ 2434 h 4316"/>
                  <a:gd name="T68" fmla="*/ 12 w 574"/>
                  <a:gd name="T69" fmla="*/ 2146 h 4316"/>
                  <a:gd name="T70" fmla="*/ 12 w 574"/>
                  <a:gd name="T71" fmla="*/ 214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>
                  <a:solidFill>
                    <a:srgbClr val="FFFFFF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5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>
                  <a:gd name="T0" fmla="*/ 12 w 735"/>
                  <a:gd name="T1" fmla="*/ 2098 h 4316"/>
                  <a:gd name="T2" fmla="*/ 29 w 735"/>
                  <a:gd name="T3" fmla="*/ 1798 h 4316"/>
                  <a:gd name="T4" fmla="*/ 71 w 735"/>
                  <a:gd name="T5" fmla="*/ 1505 h 4316"/>
                  <a:gd name="T6" fmla="*/ 131 w 735"/>
                  <a:gd name="T7" fmla="*/ 1223 h 4316"/>
                  <a:gd name="T8" fmla="*/ 215 w 735"/>
                  <a:gd name="T9" fmla="*/ 941 h 4316"/>
                  <a:gd name="T10" fmla="*/ 316 w 735"/>
                  <a:gd name="T11" fmla="*/ 689 h 4316"/>
                  <a:gd name="T12" fmla="*/ 442 w 735"/>
                  <a:gd name="T13" fmla="*/ 444 h 4316"/>
                  <a:gd name="T14" fmla="*/ 580 w 735"/>
                  <a:gd name="T15" fmla="*/ 216 h 4316"/>
                  <a:gd name="T16" fmla="*/ 735 w 735"/>
                  <a:gd name="T17" fmla="*/ 0 h 4316"/>
                  <a:gd name="T18" fmla="*/ 723 w 735"/>
                  <a:gd name="T19" fmla="*/ 0 h 4316"/>
                  <a:gd name="T20" fmla="*/ 568 w 735"/>
                  <a:gd name="T21" fmla="*/ 210 h 4316"/>
                  <a:gd name="T22" fmla="*/ 430 w 735"/>
                  <a:gd name="T23" fmla="*/ 438 h 4316"/>
                  <a:gd name="T24" fmla="*/ 311 w 735"/>
                  <a:gd name="T25" fmla="*/ 683 h 4316"/>
                  <a:gd name="T26" fmla="*/ 209 w 735"/>
                  <a:gd name="T27" fmla="*/ 941 h 4316"/>
                  <a:gd name="T28" fmla="*/ 125 w 735"/>
                  <a:gd name="T29" fmla="*/ 1217 h 4316"/>
                  <a:gd name="T30" fmla="*/ 59 w 735"/>
                  <a:gd name="T31" fmla="*/ 1505 h 4316"/>
                  <a:gd name="T32" fmla="*/ 18 w 735"/>
                  <a:gd name="T33" fmla="*/ 1798 h 4316"/>
                  <a:gd name="T34" fmla="*/ 0 w 735"/>
                  <a:gd name="T35" fmla="*/ 2098 h 4316"/>
                  <a:gd name="T36" fmla="*/ 6 w 735"/>
                  <a:gd name="T37" fmla="*/ 2404 h 4316"/>
                  <a:gd name="T38" fmla="*/ 29 w 735"/>
                  <a:gd name="T39" fmla="*/ 2709 h 4316"/>
                  <a:gd name="T40" fmla="*/ 77 w 735"/>
                  <a:gd name="T41" fmla="*/ 3015 h 4316"/>
                  <a:gd name="T42" fmla="*/ 149 w 735"/>
                  <a:gd name="T43" fmla="*/ 3315 h 4316"/>
                  <a:gd name="T44" fmla="*/ 227 w 735"/>
                  <a:gd name="T45" fmla="*/ 3573 h 4316"/>
                  <a:gd name="T46" fmla="*/ 316 w 735"/>
                  <a:gd name="T47" fmla="*/ 3824 h 4316"/>
                  <a:gd name="T48" fmla="*/ 424 w 735"/>
                  <a:gd name="T49" fmla="*/ 4076 h 4316"/>
                  <a:gd name="T50" fmla="*/ 544 w 735"/>
                  <a:gd name="T51" fmla="*/ 4316 h 4316"/>
                  <a:gd name="T52" fmla="*/ 556 w 735"/>
                  <a:gd name="T53" fmla="*/ 4316 h 4316"/>
                  <a:gd name="T54" fmla="*/ 436 w 735"/>
                  <a:gd name="T55" fmla="*/ 4076 h 4316"/>
                  <a:gd name="T56" fmla="*/ 328 w 735"/>
                  <a:gd name="T57" fmla="*/ 3824 h 4316"/>
                  <a:gd name="T58" fmla="*/ 239 w 735"/>
                  <a:gd name="T59" fmla="*/ 3573 h 4316"/>
                  <a:gd name="T60" fmla="*/ 161 w 735"/>
                  <a:gd name="T61" fmla="*/ 3315 h 4316"/>
                  <a:gd name="T62" fmla="*/ 89 w 735"/>
                  <a:gd name="T63" fmla="*/ 3015 h 4316"/>
                  <a:gd name="T64" fmla="*/ 41 w 735"/>
                  <a:gd name="T65" fmla="*/ 2709 h 4316"/>
                  <a:gd name="T66" fmla="*/ 18 w 735"/>
                  <a:gd name="T67" fmla="*/ 2404 h 4316"/>
                  <a:gd name="T68" fmla="*/ 12 w 735"/>
                  <a:gd name="T69" fmla="*/ 2098 h 4316"/>
                  <a:gd name="T70" fmla="*/ 12 w 735"/>
                  <a:gd name="T71" fmla="*/ 209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>
                  <a:solidFill>
                    <a:srgbClr val="FFFFFF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6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>
                  <a:gd name="T0" fmla="*/ 18 w 837"/>
                  <a:gd name="T1" fmla="*/ 1948 h 4316"/>
                  <a:gd name="T2" fmla="*/ 48 w 837"/>
                  <a:gd name="T3" fmla="*/ 1708 h 4316"/>
                  <a:gd name="T4" fmla="*/ 96 w 837"/>
                  <a:gd name="T5" fmla="*/ 1475 h 4316"/>
                  <a:gd name="T6" fmla="*/ 161 w 837"/>
                  <a:gd name="T7" fmla="*/ 1235 h 4316"/>
                  <a:gd name="T8" fmla="*/ 251 w 837"/>
                  <a:gd name="T9" fmla="*/ 995 h 4316"/>
                  <a:gd name="T10" fmla="*/ 365 w 837"/>
                  <a:gd name="T11" fmla="*/ 755 h 4316"/>
                  <a:gd name="T12" fmla="*/ 496 w 837"/>
                  <a:gd name="T13" fmla="*/ 510 h 4316"/>
                  <a:gd name="T14" fmla="*/ 658 w 837"/>
                  <a:gd name="T15" fmla="*/ 258 h 4316"/>
                  <a:gd name="T16" fmla="*/ 741 w 837"/>
                  <a:gd name="T17" fmla="*/ 132 h 4316"/>
                  <a:gd name="T18" fmla="*/ 837 w 837"/>
                  <a:gd name="T19" fmla="*/ 0 h 4316"/>
                  <a:gd name="T20" fmla="*/ 825 w 837"/>
                  <a:gd name="T21" fmla="*/ 0 h 4316"/>
                  <a:gd name="T22" fmla="*/ 729 w 837"/>
                  <a:gd name="T23" fmla="*/ 132 h 4316"/>
                  <a:gd name="T24" fmla="*/ 640 w 837"/>
                  <a:gd name="T25" fmla="*/ 258 h 4316"/>
                  <a:gd name="T26" fmla="*/ 562 w 837"/>
                  <a:gd name="T27" fmla="*/ 384 h 4316"/>
                  <a:gd name="T28" fmla="*/ 484 w 837"/>
                  <a:gd name="T29" fmla="*/ 510 h 4316"/>
                  <a:gd name="T30" fmla="*/ 353 w 837"/>
                  <a:gd name="T31" fmla="*/ 755 h 4316"/>
                  <a:gd name="T32" fmla="*/ 239 w 837"/>
                  <a:gd name="T33" fmla="*/ 995 h 4316"/>
                  <a:gd name="T34" fmla="*/ 150 w 837"/>
                  <a:gd name="T35" fmla="*/ 1235 h 4316"/>
                  <a:gd name="T36" fmla="*/ 84 w 837"/>
                  <a:gd name="T37" fmla="*/ 1469 h 4316"/>
                  <a:gd name="T38" fmla="*/ 36 w 837"/>
                  <a:gd name="T39" fmla="*/ 1702 h 4316"/>
                  <a:gd name="T40" fmla="*/ 6 w 837"/>
                  <a:gd name="T41" fmla="*/ 1942 h 4316"/>
                  <a:gd name="T42" fmla="*/ 0 w 837"/>
                  <a:gd name="T43" fmla="*/ 2200 h 4316"/>
                  <a:gd name="T44" fmla="*/ 12 w 837"/>
                  <a:gd name="T45" fmla="*/ 2470 h 4316"/>
                  <a:gd name="T46" fmla="*/ 48 w 837"/>
                  <a:gd name="T47" fmla="*/ 2739 h 4316"/>
                  <a:gd name="T48" fmla="*/ 114 w 837"/>
                  <a:gd name="T49" fmla="*/ 3027 h 4316"/>
                  <a:gd name="T50" fmla="*/ 150 w 837"/>
                  <a:gd name="T51" fmla="*/ 3171 h 4316"/>
                  <a:gd name="T52" fmla="*/ 197 w 837"/>
                  <a:gd name="T53" fmla="*/ 3321 h 4316"/>
                  <a:gd name="T54" fmla="*/ 245 w 837"/>
                  <a:gd name="T55" fmla="*/ 3477 h 4316"/>
                  <a:gd name="T56" fmla="*/ 305 w 837"/>
                  <a:gd name="T57" fmla="*/ 3639 h 4316"/>
                  <a:gd name="T58" fmla="*/ 365 w 837"/>
                  <a:gd name="T59" fmla="*/ 3800 h 4316"/>
                  <a:gd name="T60" fmla="*/ 437 w 837"/>
                  <a:gd name="T61" fmla="*/ 3968 h 4316"/>
                  <a:gd name="T62" fmla="*/ 508 w 837"/>
                  <a:gd name="T63" fmla="*/ 4136 h 4316"/>
                  <a:gd name="T64" fmla="*/ 592 w 837"/>
                  <a:gd name="T65" fmla="*/ 4316 h 4316"/>
                  <a:gd name="T66" fmla="*/ 604 w 837"/>
                  <a:gd name="T67" fmla="*/ 4316 h 4316"/>
                  <a:gd name="T68" fmla="*/ 520 w 837"/>
                  <a:gd name="T69" fmla="*/ 4136 h 4316"/>
                  <a:gd name="T70" fmla="*/ 448 w 837"/>
                  <a:gd name="T71" fmla="*/ 3968 h 4316"/>
                  <a:gd name="T72" fmla="*/ 377 w 837"/>
                  <a:gd name="T73" fmla="*/ 3800 h 4316"/>
                  <a:gd name="T74" fmla="*/ 317 w 837"/>
                  <a:gd name="T75" fmla="*/ 3639 h 4316"/>
                  <a:gd name="T76" fmla="*/ 257 w 837"/>
                  <a:gd name="T77" fmla="*/ 3477 h 4316"/>
                  <a:gd name="T78" fmla="*/ 209 w 837"/>
                  <a:gd name="T79" fmla="*/ 3327 h 4316"/>
                  <a:gd name="T80" fmla="*/ 161 w 837"/>
                  <a:gd name="T81" fmla="*/ 3171 h 4316"/>
                  <a:gd name="T82" fmla="*/ 126 w 837"/>
                  <a:gd name="T83" fmla="*/ 3027 h 4316"/>
                  <a:gd name="T84" fmla="*/ 60 w 837"/>
                  <a:gd name="T85" fmla="*/ 2739 h 4316"/>
                  <a:gd name="T86" fmla="*/ 24 w 837"/>
                  <a:gd name="T87" fmla="*/ 2470 h 4316"/>
                  <a:gd name="T88" fmla="*/ 12 w 837"/>
                  <a:gd name="T89" fmla="*/ 2206 h 4316"/>
                  <a:gd name="T90" fmla="*/ 18 w 837"/>
                  <a:gd name="T91" fmla="*/ 1948 h 4316"/>
                  <a:gd name="T92" fmla="*/ 18 w 837"/>
                  <a:gd name="T93" fmla="*/ 194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u-HU">
                  <a:solidFill>
                    <a:srgbClr val="FFFFFF"/>
                  </a:solidFill>
                  <a:ea typeface="ＭＳ Ｐゴシック" pitchFamily="34" charset="-128"/>
                </a:endParaRPr>
              </a:p>
            </p:txBody>
          </p:sp>
        </p:grpSp>
        <p:sp>
          <p:nvSpPr>
            <p:cNvPr id="12308" name="Freeform 20"/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>
                <a:gd name="T0" fmla="*/ 0 w 604"/>
                <a:gd name="T1" fmla="*/ 54 h 1415"/>
                <a:gd name="T2" fmla="*/ 42 w 604"/>
                <a:gd name="T3" fmla="*/ 228 h 1415"/>
                <a:gd name="T4" fmla="*/ 96 w 604"/>
                <a:gd name="T5" fmla="*/ 402 h 1415"/>
                <a:gd name="T6" fmla="*/ 161 w 604"/>
                <a:gd name="T7" fmla="*/ 576 h 1415"/>
                <a:gd name="T8" fmla="*/ 227 w 604"/>
                <a:gd name="T9" fmla="*/ 744 h 1415"/>
                <a:gd name="T10" fmla="*/ 305 w 604"/>
                <a:gd name="T11" fmla="*/ 917 h 1415"/>
                <a:gd name="T12" fmla="*/ 389 w 604"/>
                <a:gd name="T13" fmla="*/ 1085 h 1415"/>
                <a:gd name="T14" fmla="*/ 484 w 604"/>
                <a:gd name="T15" fmla="*/ 1253 h 1415"/>
                <a:gd name="T16" fmla="*/ 586 w 604"/>
                <a:gd name="T17" fmla="*/ 1415 h 1415"/>
                <a:gd name="T18" fmla="*/ 604 w 604"/>
                <a:gd name="T19" fmla="*/ 1415 h 1415"/>
                <a:gd name="T20" fmla="*/ 496 w 604"/>
                <a:gd name="T21" fmla="*/ 1247 h 1415"/>
                <a:gd name="T22" fmla="*/ 401 w 604"/>
                <a:gd name="T23" fmla="*/ 1073 h 1415"/>
                <a:gd name="T24" fmla="*/ 311 w 604"/>
                <a:gd name="T25" fmla="*/ 899 h 1415"/>
                <a:gd name="T26" fmla="*/ 233 w 604"/>
                <a:gd name="T27" fmla="*/ 720 h 1415"/>
                <a:gd name="T28" fmla="*/ 161 w 604"/>
                <a:gd name="T29" fmla="*/ 546 h 1415"/>
                <a:gd name="T30" fmla="*/ 102 w 604"/>
                <a:gd name="T31" fmla="*/ 366 h 1415"/>
                <a:gd name="T32" fmla="*/ 48 w 604"/>
                <a:gd name="T33" fmla="*/ 180 h 1415"/>
                <a:gd name="T34" fmla="*/ 0 w 604"/>
                <a:gd name="T35" fmla="*/ 0 h 1415"/>
                <a:gd name="T36" fmla="*/ 0 w 604"/>
                <a:gd name="T37" fmla="*/ 54 h 1415"/>
                <a:gd name="T38" fmla="*/ 0 w 604"/>
                <a:gd name="T39" fmla="*/ 54 h 1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>
                <a:solidFill>
                  <a:srgbClr val="FFFFFF"/>
                </a:solidFill>
                <a:ea typeface="ＭＳ Ｐゴシック" pitchFamily="34" charset="-128"/>
              </a:endParaRPr>
            </a:p>
          </p:txBody>
        </p:sp>
        <p:sp>
          <p:nvSpPr>
            <p:cNvPr id="12309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>
                <a:gd name="T0" fmla="*/ 0 w 227"/>
                <a:gd name="T1" fmla="*/ 30 h 426"/>
                <a:gd name="T2" fmla="*/ 108 w 227"/>
                <a:gd name="T3" fmla="*/ 240 h 426"/>
                <a:gd name="T4" fmla="*/ 215 w 227"/>
                <a:gd name="T5" fmla="*/ 426 h 426"/>
                <a:gd name="T6" fmla="*/ 227 w 227"/>
                <a:gd name="T7" fmla="*/ 426 h 426"/>
                <a:gd name="T8" fmla="*/ 167 w 227"/>
                <a:gd name="T9" fmla="*/ 330 h 426"/>
                <a:gd name="T10" fmla="*/ 114 w 227"/>
                <a:gd name="T11" fmla="*/ 222 h 426"/>
                <a:gd name="T12" fmla="*/ 0 w 227"/>
                <a:gd name="T13" fmla="*/ 0 h 426"/>
                <a:gd name="T14" fmla="*/ 0 w 227"/>
                <a:gd name="T15" fmla="*/ 30 h 426"/>
                <a:gd name="T16" fmla="*/ 0 w 227"/>
                <a:gd name="T17" fmla="*/ 30 h 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>
                <a:solidFill>
                  <a:srgbClr val="FFFFFF"/>
                </a:solidFill>
                <a:ea typeface="ＭＳ Ｐゴシック" pitchFamily="34" charset="-128"/>
              </a:endParaRPr>
            </a:p>
          </p:txBody>
        </p:sp>
        <p:sp>
          <p:nvSpPr>
            <p:cNvPr id="12310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>
                <a:gd name="T0" fmla="*/ 981 w 981"/>
                <a:gd name="T1" fmla="*/ 1786 h 1786"/>
                <a:gd name="T2" fmla="*/ 981 w 981"/>
                <a:gd name="T3" fmla="*/ 1720 h 1786"/>
                <a:gd name="T4" fmla="*/ 969 w 981"/>
                <a:gd name="T5" fmla="*/ 1666 h 1786"/>
                <a:gd name="T6" fmla="*/ 957 w 981"/>
                <a:gd name="T7" fmla="*/ 1613 h 1786"/>
                <a:gd name="T8" fmla="*/ 921 w 981"/>
                <a:gd name="T9" fmla="*/ 1487 h 1786"/>
                <a:gd name="T10" fmla="*/ 885 w 981"/>
                <a:gd name="T11" fmla="*/ 1361 h 1786"/>
                <a:gd name="T12" fmla="*/ 796 w 981"/>
                <a:gd name="T13" fmla="*/ 1121 h 1786"/>
                <a:gd name="T14" fmla="*/ 682 w 981"/>
                <a:gd name="T15" fmla="*/ 899 h 1786"/>
                <a:gd name="T16" fmla="*/ 562 w 981"/>
                <a:gd name="T17" fmla="*/ 689 h 1786"/>
                <a:gd name="T18" fmla="*/ 431 w 981"/>
                <a:gd name="T19" fmla="*/ 498 h 1786"/>
                <a:gd name="T20" fmla="*/ 293 w 981"/>
                <a:gd name="T21" fmla="*/ 318 h 1786"/>
                <a:gd name="T22" fmla="*/ 150 w 981"/>
                <a:gd name="T23" fmla="*/ 150 h 1786"/>
                <a:gd name="T24" fmla="*/ 12 w 981"/>
                <a:gd name="T25" fmla="*/ 0 h 1786"/>
                <a:gd name="T26" fmla="*/ 0 w 981"/>
                <a:gd name="T27" fmla="*/ 0 h 1786"/>
                <a:gd name="T28" fmla="*/ 138 w 981"/>
                <a:gd name="T29" fmla="*/ 150 h 1786"/>
                <a:gd name="T30" fmla="*/ 275 w 981"/>
                <a:gd name="T31" fmla="*/ 318 h 1786"/>
                <a:gd name="T32" fmla="*/ 413 w 981"/>
                <a:gd name="T33" fmla="*/ 498 h 1786"/>
                <a:gd name="T34" fmla="*/ 545 w 981"/>
                <a:gd name="T35" fmla="*/ 689 h 1786"/>
                <a:gd name="T36" fmla="*/ 670 w 981"/>
                <a:gd name="T37" fmla="*/ 899 h 1786"/>
                <a:gd name="T38" fmla="*/ 778 w 981"/>
                <a:gd name="T39" fmla="*/ 1121 h 1786"/>
                <a:gd name="T40" fmla="*/ 873 w 981"/>
                <a:gd name="T41" fmla="*/ 1361 h 1786"/>
                <a:gd name="T42" fmla="*/ 909 w 981"/>
                <a:gd name="T43" fmla="*/ 1487 h 1786"/>
                <a:gd name="T44" fmla="*/ 945 w 981"/>
                <a:gd name="T45" fmla="*/ 1619 h 1786"/>
                <a:gd name="T46" fmla="*/ 963 w 981"/>
                <a:gd name="T47" fmla="*/ 1702 h 1786"/>
                <a:gd name="T48" fmla="*/ 981 w 981"/>
                <a:gd name="T49" fmla="*/ 1786 h 1786"/>
                <a:gd name="T50" fmla="*/ 981 w 981"/>
                <a:gd name="T51" fmla="*/ 1786 h 1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>
                <a:solidFill>
                  <a:srgbClr val="FFFFFF"/>
                </a:solidFill>
                <a:ea typeface="ＭＳ Ｐゴシック" pitchFamily="34" charset="-128"/>
              </a:endParaRPr>
            </a:p>
          </p:txBody>
        </p:sp>
        <p:sp>
          <p:nvSpPr>
            <p:cNvPr id="20495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>
                <a:gd name="T0" fmla="*/ 773 w 717"/>
                <a:gd name="T1" fmla="*/ 845 h 845"/>
                <a:gd name="T2" fmla="*/ 773 w 717"/>
                <a:gd name="T3" fmla="*/ 821 h 845"/>
                <a:gd name="T4" fmla="*/ 630 w 717"/>
                <a:gd name="T5" fmla="*/ 605 h 845"/>
                <a:gd name="T6" fmla="*/ 434 w 717"/>
                <a:gd name="T7" fmla="*/ 396 h 845"/>
                <a:gd name="T8" fmla="*/ 249 w 717"/>
                <a:gd name="T9" fmla="*/ 192 h 845"/>
                <a:gd name="T10" fmla="*/ 17 w 717"/>
                <a:gd name="T11" fmla="*/ 0 h 845"/>
                <a:gd name="T12" fmla="*/ 0 w 717"/>
                <a:gd name="T13" fmla="*/ 0 h 845"/>
                <a:gd name="T14" fmla="*/ 237 w 717"/>
                <a:gd name="T15" fmla="*/ 198 h 845"/>
                <a:gd name="T16" fmla="*/ 428 w 717"/>
                <a:gd name="T17" fmla="*/ 408 h 845"/>
                <a:gd name="T18" fmla="*/ 624 w 717"/>
                <a:gd name="T19" fmla="*/ 623 h 845"/>
                <a:gd name="T20" fmla="*/ 773 w 717"/>
                <a:gd name="T21" fmla="*/ 845 h 845"/>
                <a:gd name="T22" fmla="*/ 773 w 717"/>
                <a:gd name="T23" fmla="*/ 845 h 84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hu-HU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20496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>
                <a:gd name="T0" fmla="*/ 435 w 407"/>
                <a:gd name="T1" fmla="*/ 414 h 414"/>
                <a:gd name="T2" fmla="*/ 435 w 407"/>
                <a:gd name="T3" fmla="*/ 396 h 414"/>
                <a:gd name="T4" fmla="*/ 250 w 407"/>
                <a:gd name="T5" fmla="*/ 192 h 414"/>
                <a:gd name="T6" fmla="*/ 12 w 407"/>
                <a:gd name="T7" fmla="*/ 0 h 414"/>
                <a:gd name="T8" fmla="*/ 0 w 407"/>
                <a:gd name="T9" fmla="*/ 0 h 414"/>
                <a:gd name="T10" fmla="*/ 108 w 407"/>
                <a:gd name="T11" fmla="*/ 102 h 414"/>
                <a:gd name="T12" fmla="*/ 244 w 407"/>
                <a:gd name="T13" fmla="*/ 204 h 414"/>
                <a:gd name="T14" fmla="*/ 435 w 407"/>
                <a:gd name="T15" fmla="*/ 414 h 414"/>
                <a:gd name="T16" fmla="*/ 435 w 407"/>
                <a:gd name="T17" fmla="*/ 414 h 4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hu-HU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12313" name="Freeform 25"/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>
                <a:gd name="T0" fmla="*/ 0 w 855"/>
                <a:gd name="T1" fmla="*/ 1361 h 1409"/>
                <a:gd name="T2" fmla="*/ 0 w 855"/>
                <a:gd name="T3" fmla="*/ 1409 h 1409"/>
                <a:gd name="T4" fmla="*/ 54 w 855"/>
                <a:gd name="T5" fmla="*/ 1211 h 1409"/>
                <a:gd name="T6" fmla="*/ 126 w 855"/>
                <a:gd name="T7" fmla="*/ 1013 h 1409"/>
                <a:gd name="T8" fmla="*/ 215 w 855"/>
                <a:gd name="T9" fmla="*/ 827 h 1409"/>
                <a:gd name="T10" fmla="*/ 311 w 855"/>
                <a:gd name="T11" fmla="*/ 647 h 1409"/>
                <a:gd name="T12" fmla="*/ 431 w 855"/>
                <a:gd name="T13" fmla="*/ 474 h 1409"/>
                <a:gd name="T14" fmla="*/ 556 w 855"/>
                <a:gd name="T15" fmla="*/ 312 h 1409"/>
                <a:gd name="T16" fmla="*/ 700 w 855"/>
                <a:gd name="T17" fmla="*/ 150 h 1409"/>
                <a:gd name="T18" fmla="*/ 855 w 855"/>
                <a:gd name="T19" fmla="*/ 0 h 1409"/>
                <a:gd name="T20" fmla="*/ 837 w 855"/>
                <a:gd name="T21" fmla="*/ 0 h 1409"/>
                <a:gd name="T22" fmla="*/ 688 w 855"/>
                <a:gd name="T23" fmla="*/ 144 h 1409"/>
                <a:gd name="T24" fmla="*/ 550 w 855"/>
                <a:gd name="T25" fmla="*/ 300 h 1409"/>
                <a:gd name="T26" fmla="*/ 425 w 855"/>
                <a:gd name="T27" fmla="*/ 462 h 1409"/>
                <a:gd name="T28" fmla="*/ 311 w 855"/>
                <a:gd name="T29" fmla="*/ 629 h 1409"/>
                <a:gd name="T30" fmla="*/ 215 w 855"/>
                <a:gd name="T31" fmla="*/ 803 h 1409"/>
                <a:gd name="T32" fmla="*/ 132 w 855"/>
                <a:gd name="T33" fmla="*/ 983 h 1409"/>
                <a:gd name="T34" fmla="*/ 60 w 855"/>
                <a:gd name="T35" fmla="*/ 1169 h 1409"/>
                <a:gd name="T36" fmla="*/ 0 w 855"/>
                <a:gd name="T37" fmla="*/ 1361 h 1409"/>
                <a:gd name="T38" fmla="*/ 0 w 855"/>
                <a:gd name="T39" fmla="*/ 1361 h 1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>
                <a:solidFill>
                  <a:srgbClr val="FFFFFF"/>
                </a:solidFill>
                <a:ea typeface="ＭＳ Ｐゴシック" pitchFamily="34" charset="-128"/>
              </a:endParaRPr>
            </a:p>
          </p:txBody>
        </p:sp>
        <p:sp>
          <p:nvSpPr>
            <p:cNvPr id="20498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>
                <a:gd name="T0" fmla="*/ 642 w 586"/>
                <a:gd name="T1" fmla="*/ 0 h 599"/>
                <a:gd name="T2" fmla="*/ 624 w 586"/>
                <a:gd name="T3" fmla="*/ 0 h 599"/>
                <a:gd name="T4" fmla="*/ 435 w 586"/>
                <a:gd name="T5" fmla="*/ 132 h 599"/>
                <a:gd name="T6" fmla="*/ 285 w 586"/>
                <a:gd name="T7" fmla="*/ 270 h 599"/>
                <a:gd name="T8" fmla="*/ 120 w 586"/>
                <a:gd name="T9" fmla="*/ 420 h 599"/>
                <a:gd name="T10" fmla="*/ 0 w 586"/>
                <a:gd name="T11" fmla="*/ 575 h 599"/>
                <a:gd name="T12" fmla="*/ 0 w 586"/>
                <a:gd name="T13" fmla="*/ 599 h 599"/>
                <a:gd name="T14" fmla="*/ 120 w 586"/>
                <a:gd name="T15" fmla="*/ 432 h 599"/>
                <a:gd name="T16" fmla="*/ 285 w 586"/>
                <a:gd name="T17" fmla="*/ 282 h 599"/>
                <a:gd name="T18" fmla="*/ 442 w 586"/>
                <a:gd name="T19" fmla="*/ 138 h 599"/>
                <a:gd name="T20" fmla="*/ 642 w 586"/>
                <a:gd name="T21" fmla="*/ 0 h 599"/>
                <a:gd name="T22" fmla="*/ 642 w 586"/>
                <a:gd name="T23" fmla="*/ 0 h 59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hu-HU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20499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>
                <a:gd name="T0" fmla="*/ 297 w 269"/>
                <a:gd name="T1" fmla="*/ 0 h 252"/>
                <a:gd name="T2" fmla="*/ 279 w 269"/>
                <a:gd name="T3" fmla="*/ 0 h 252"/>
                <a:gd name="T4" fmla="*/ 120 w 269"/>
                <a:gd name="T5" fmla="*/ 114 h 252"/>
                <a:gd name="T6" fmla="*/ 60 w 269"/>
                <a:gd name="T7" fmla="*/ 174 h 252"/>
                <a:gd name="T8" fmla="*/ 0 w 269"/>
                <a:gd name="T9" fmla="*/ 234 h 252"/>
                <a:gd name="T10" fmla="*/ 0 w 269"/>
                <a:gd name="T11" fmla="*/ 252 h 252"/>
                <a:gd name="T12" fmla="*/ 126 w 269"/>
                <a:gd name="T13" fmla="*/ 120 h 252"/>
                <a:gd name="T14" fmla="*/ 297 w 269"/>
                <a:gd name="T15" fmla="*/ 0 h 252"/>
                <a:gd name="T16" fmla="*/ 297 w 269"/>
                <a:gd name="T17" fmla="*/ 0 h 2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hu-HU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20500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hu-HU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20501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hu-HU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20502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hu-HU">
                <a:solidFill>
                  <a:srgbClr val="FFFFFF"/>
                </a:solidFill>
                <a:latin typeface="Arial" pitchFamily="34" charset="0"/>
              </a:endParaRPr>
            </a:p>
          </p:txBody>
        </p:sp>
        <p:grpSp>
          <p:nvGrpSpPr>
            <p:cNvPr id="20503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20506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hu-HU">
                  <a:solidFill>
                    <a:srgbClr val="FFFFFF"/>
                  </a:solidFill>
                  <a:latin typeface="Arial" pitchFamily="34" charset="0"/>
                </a:endParaRPr>
              </a:p>
            </p:txBody>
          </p:sp>
          <p:sp>
            <p:nvSpPr>
              <p:cNvPr id="20507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hu-HU">
                  <a:solidFill>
                    <a:srgbClr val="FFFFFF"/>
                  </a:solidFill>
                  <a:latin typeface="Arial" pitchFamily="34" charset="0"/>
                </a:endParaRPr>
              </a:p>
            </p:txBody>
          </p:sp>
          <p:sp>
            <p:nvSpPr>
              <p:cNvPr id="20508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hu-HU">
                  <a:solidFill>
                    <a:srgbClr val="FFFFFF"/>
                  </a:solidFill>
                  <a:latin typeface="Arial" pitchFamily="34" charset="0"/>
                </a:endParaRPr>
              </a:p>
            </p:txBody>
          </p:sp>
          <p:sp>
            <p:nvSpPr>
              <p:cNvPr id="20509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hu-HU">
                  <a:solidFill>
                    <a:srgbClr val="FFFFFF"/>
                  </a:solidFill>
                  <a:latin typeface="Arial" pitchFamily="34" charset="0"/>
                </a:endParaRPr>
              </a:p>
            </p:txBody>
          </p:sp>
          <p:sp>
            <p:nvSpPr>
              <p:cNvPr id="20510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hu-HU">
                  <a:solidFill>
                    <a:srgbClr val="FFFFFF"/>
                  </a:solidFill>
                  <a:latin typeface="Arial" pitchFamily="34" charset="0"/>
                </a:endParaRPr>
              </a:p>
            </p:txBody>
          </p:sp>
        </p:grpSp>
        <p:sp>
          <p:nvSpPr>
            <p:cNvPr id="20504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hu-HU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20505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hu-HU">
                <a:solidFill>
                  <a:srgbClr val="FFFFFF"/>
                </a:solidFill>
                <a:latin typeface="Arial" pitchFamily="34" charset="0"/>
              </a:endParaRPr>
            </a:p>
          </p:txBody>
        </p:sp>
      </p:grpSp>
      <p:sp>
        <p:nvSpPr>
          <p:cNvPr id="12327" name="Rectangle 39"/>
          <p:cNvSpPr>
            <a:spLocks noGrp="1" noChangeArrowheads="1"/>
          </p:cNvSpPr>
          <p:nvPr>
            <p:ph type="title"/>
          </p:nvPr>
        </p:nvSpPr>
        <p:spPr bwMode="auto">
          <a:xfrm>
            <a:off x="457208" y="277815"/>
            <a:ext cx="82296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52" tIns="45526" rIns="91052" bIns="45526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hu-HU" smtClean="0"/>
              <a:t>Mintacím szerkesztése</a:t>
            </a:r>
          </a:p>
        </p:txBody>
      </p:sp>
      <p:sp>
        <p:nvSpPr>
          <p:cNvPr id="12328" name="Rectangle 4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52" tIns="45526" rIns="91052" bIns="45526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+mn-ea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/>
          </a:p>
        </p:txBody>
      </p:sp>
      <p:sp>
        <p:nvSpPr>
          <p:cNvPr id="12329" name="Rectangle 4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52" tIns="45526" rIns="91052" bIns="45526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+mn-ea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/>
          </a:p>
        </p:txBody>
      </p:sp>
      <p:sp>
        <p:nvSpPr>
          <p:cNvPr id="12330" name="Rectangle 4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52" tIns="45526" rIns="91052" bIns="45526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3796205-F319-4757-88BE-27C79FC9AC4A}" type="slidenum">
              <a:rPr lang="hu-HU" altLang="hu-H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/>
          </a:p>
        </p:txBody>
      </p:sp>
      <p:sp>
        <p:nvSpPr>
          <p:cNvPr id="12331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8" y="1600217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52" tIns="45526" rIns="91052" bIns="4552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</a:p>
        </p:txBody>
      </p:sp>
    </p:spTree>
    <p:extLst>
      <p:ext uri="{BB962C8B-B14F-4D97-AF65-F5344CB8AC3E}">
        <p14:creationId xmlns:p14="http://schemas.microsoft.com/office/powerpoint/2010/main" val="92883586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45" r:id="rId1"/>
    <p:sldLayoutId id="2147483846" r:id="rId2"/>
    <p:sldLayoutId id="2147483847" r:id="rId3"/>
    <p:sldLayoutId id="2147483848" r:id="rId4"/>
    <p:sldLayoutId id="2147483849" r:id="rId5"/>
    <p:sldLayoutId id="2147483850" r:id="rId6"/>
    <p:sldLayoutId id="2147483851" r:id="rId7"/>
    <p:sldLayoutId id="2147483852" r:id="rId8"/>
    <p:sldLayoutId id="2147483853" r:id="rId9"/>
    <p:sldLayoutId id="2147483854" r:id="rId10"/>
    <p:sldLayoutId id="2147483855" r:id="rId11"/>
  </p:sldLayoutIdLst>
  <p:transition>
    <p:dissolve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5pPr>
      <a:lvl6pPr marL="45524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6pPr>
      <a:lvl7pPr marL="91049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7pPr>
      <a:lvl8pPr marL="1365743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8pPr>
      <a:lvl9pPr marL="182099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9pPr>
    </p:titleStyle>
    <p:bodyStyle>
      <a:lvl1pPr marL="341435" indent="-341435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39777" indent="-28453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38118" indent="-22762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593364" indent="-227623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48613" indent="-227623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03862" indent="-22762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59107" indent="-22762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14355" indent="-22762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69601" indent="-22762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hu-HU"/>
      </a:defPPr>
      <a:lvl1pPr marL="0" algn="l" defTabSz="9104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5246" algn="l" defTabSz="9104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0499" algn="l" defTabSz="9104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5743" algn="l" defTabSz="9104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0990" algn="l" defTabSz="9104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6237" algn="l" defTabSz="9104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1491" algn="l" defTabSz="9104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86732" algn="l" defTabSz="9104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1981" algn="l" defTabSz="9104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Cím helye 1"/>
          <p:cNvSpPr>
            <a:spLocks noGrp="1"/>
          </p:cNvSpPr>
          <p:nvPr>
            <p:ph type="title"/>
          </p:nvPr>
        </p:nvSpPr>
        <p:spPr bwMode="auto">
          <a:xfrm>
            <a:off x="457208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052" tIns="45526" rIns="91052" bIns="4552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Mintacím szerkesztése</a:t>
            </a:r>
          </a:p>
        </p:txBody>
      </p:sp>
      <p:sp>
        <p:nvSpPr>
          <p:cNvPr id="15363" name="Szöveg helye 2"/>
          <p:cNvSpPr>
            <a:spLocks noGrp="1"/>
          </p:cNvSpPr>
          <p:nvPr>
            <p:ph type="body" idx="1"/>
          </p:nvPr>
        </p:nvSpPr>
        <p:spPr bwMode="auto">
          <a:xfrm>
            <a:off x="457208" y="1600234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052" tIns="45526" rIns="91052" bIns="4552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Mintaszöveg szerkesztése</a:t>
            </a:r>
          </a:p>
          <a:p>
            <a:pPr lvl="1"/>
            <a:r>
              <a:rPr lang="hu-HU" altLang="hu-HU" smtClean="0"/>
              <a:t>Második szint</a:t>
            </a:r>
          </a:p>
          <a:p>
            <a:pPr lvl="2"/>
            <a:r>
              <a:rPr lang="hu-HU" altLang="hu-HU" smtClean="0"/>
              <a:t>Harmadik szint</a:t>
            </a:r>
          </a:p>
          <a:p>
            <a:pPr lvl="3"/>
            <a:r>
              <a:rPr lang="hu-HU" altLang="hu-HU" smtClean="0"/>
              <a:t>Negyedik szint</a:t>
            </a:r>
          </a:p>
          <a:p>
            <a:pPr lvl="4"/>
            <a:r>
              <a:rPr lang="hu-HU" altLang="hu-HU" smtClean="0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84"/>
            <a:ext cx="2133600" cy="365125"/>
          </a:xfrm>
          <a:prstGeom prst="rect">
            <a:avLst/>
          </a:prstGeom>
        </p:spPr>
        <p:txBody>
          <a:bodyPr vert="horz" lIns="91052" tIns="45526" rIns="91052" bIns="45526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A4404FD7-DC9E-4650-8BF8-BA0618349C2F}" type="datetimeFigureOut">
              <a:rPr lang="hu-HU"/>
              <a:pPr>
                <a:defRPr/>
              </a:pPr>
              <a:t>2018.05.02.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84"/>
            <a:ext cx="2895600" cy="365125"/>
          </a:xfrm>
          <a:prstGeom prst="rect">
            <a:avLst/>
          </a:prstGeom>
        </p:spPr>
        <p:txBody>
          <a:bodyPr vert="horz" lIns="91052" tIns="45526" rIns="91052" bIns="45526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84"/>
            <a:ext cx="2133600" cy="365125"/>
          </a:xfrm>
          <a:prstGeom prst="rect">
            <a:avLst/>
          </a:prstGeom>
        </p:spPr>
        <p:txBody>
          <a:bodyPr vert="horz" wrap="square" lIns="91052" tIns="45526" rIns="91052" bIns="45526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AE770B2-8A6C-4FF5-B81D-82A7785314A0}" type="slidenum">
              <a:rPr lang="hu-HU" altLang="hu-H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488112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7" r:id="rId1"/>
    <p:sldLayoutId id="2147483858" r:id="rId2"/>
    <p:sldLayoutId id="2147483859" r:id="rId3"/>
    <p:sldLayoutId id="2147483860" r:id="rId4"/>
    <p:sldLayoutId id="2147483861" r:id="rId5"/>
    <p:sldLayoutId id="2147483862" r:id="rId6"/>
    <p:sldLayoutId id="2147483863" r:id="rId7"/>
    <p:sldLayoutId id="2147483864" r:id="rId8"/>
    <p:sldLayoutId id="2147483865" r:id="rId9"/>
    <p:sldLayoutId id="2147483866" r:id="rId10"/>
    <p:sldLayoutId id="214748386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5246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0499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65743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099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1435" indent="-341435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9777" indent="-28453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38118" indent="-227623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3364" indent="-227623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48613" indent="-227623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03862" indent="-227623" algn="l" defTabSz="910499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59107" indent="-227623" algn="l" defTabSz="910499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14355" indent="-227623" algn="l" defTabSz="910499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69601" indent="-227623" algn="l" defTabSz="910499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04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5246" algn="l" defTabSz="9104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0499" algn="l" defTabSz="9104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5743" algn="l" defTabSz="9104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0990" algn="l" defTabSz="9104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6237" algn="l" defTabSz="9104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1491" algn="l" defTabSz="9104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86732" algn="l" defTabSz="9104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1981" algn="l" defTabSz="9104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CC"/>
            </a:gs>
            <a:gs pos="100000">
              <a:srgbClr val="00005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752" tIns="45377" rIns="90752" bIns="4537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Mintacím szerkesztése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1788"/>
            <a:ext cx="8229600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752" tIns="45377" rIns="90752" bIns="4537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Mintaszöveg szerkesztése</a:t>
            </a:r>
          </a:p>
          <a:p>
            <a:pPr lvl="1"/>
            <a:r>
              <a:rPr lang="hu-HU" altLang="hu-HU" smtClean="0"/>
              <a:t>Második szint</a:t>
            </a:r>
          </a:p>
          <a:p>
            <a:pPr lvl="2"/>
            <a:r>
              <a:rPr lang="hu-HU" altLang="hu-HU" smtClean="0"/>
              <a:t>Harmadik szint</a:t>
            </a:r>
          </a:p>
          <a:p>
            <a:pPr lvl="3"/>
            <a:r>
              <a:rPr lang="hu-HU" altLang="hu-HU" smtClean="0"/>
              <a:t>Negyedik szint</a:t>
            </a:r>
          </a:p>
          <a:p>
            <a:pPr lvl="4"/>
            <a:r>
              <a:rPr lang="hu-HU" altLang="hu-HU" smtClean="0"/>
              <a:t>Ötödik szint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752" tIns="45377" rIns="90752" bIns="45377" numCol="1" anchor="t" anchorCtr="0" compatLnSpc="1">
            <a:prstTxWarp prst="textNoShape">
              <a:avLst/>
            </a:prstTxWarp>
          </a:bodyPr>
          <a:lstStyle>
            <a:lvl1pPr defTabSz="907515">
              <a:lnSpc>
                <a:spcPct val="100000"/>
              </a:lnSpc>
              <a:defRPr sz="1300" b="0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 altLang="hu-H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5788" y="6245225"/>
            <a:ext cx="2892425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752" tIns="45377" rIns="90752" bIns="45377" numCol="1" anchor="t" anchorCtr="0" compatLnSpc="1">
            <a:prstTxWarp prst="textNoShape">
              <a:avLst/>
            </a:prstTxWarp>
          </a:bodyPr>
          <a:lstStyle>
            <a:lvl1pPr algn="ctr" defTabSz="907515">
              <a:lnSpc>
                <a:spcPct val="100000"/>
              </a:lnSpc>
              <a:defRPr sz="1300" b="0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 altLang="hu-H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752" tIns="45377" rIns="90752" bIns="45377" numCol="1" anchor="t" anchorCtr="0" compatLnSpc="1">
            <a:prstTxWarp prst="textNoShape">
              <a:avLst/>
            </a:prstTxWarp>
          </a:bodyPr>
          <a:lstStyle>
            <a:lvl1pPr algn="r" defTabSz="907515">
              <a:lnSpc>
                <a:spcPct val="100000"/>
              </a:lnSpc>
              <a:defRPr sz="1300" b="0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E08C04D-F4FB-4163-A2F0-C2EA5DFC4295}" type="slidenum">
              <a:rPr lang="hu-HU" altLang="hu-H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904605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2" r:id="rId1"/>
    <p:sldLayoutId id="2147483883" r:id="rId2"/>
    <p:sldLayoutId id="2147483884" r:id="rId3"/>
    <p:sldLayoutId id="2147483885" r:id="rId4"/>
    <p:sldLayoutId id="2147483886" r:id="rId5"/>
    <p:sldLayoutId id="2147483887" r:id="rId6"/>
    <p:sldLayoutId id="2147483888" r:id="rId7"/>
    <p:sldLayoutId id="2147483889" r:id="rId8"/>
    <p:sldLayoutId id="2147483890" r:id="rId9"/>
    <p:sldLayoutId id="2147483891" r:id="rId10"/>
    <p:sldLayoutId id="2147483892" r:id="rId11"/>
    <p:sldLayoutId id="2147483893" r:id="rId12"/>
  </p:sldLayoutIdLst>
  <p:txStyles>
    <p:titleStyle>
      <a:lvl1pPr algn="ctr" defTabSz="904875" rtl="0" eaLnBrk="0" fontAlgn="base" hangingPunct="0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+mj-lt"/>
          <a:ea typeface="+mj-ea"/>
          <a:cs typeface="+mj-cs"/>
        </a:defRPr>
      </a:lvl1pPr>
      <a:lvl2pPr algn="ctr" defTabSz="904875" rtl="0" eaLnBrk="0" fontAlgn="base" hangingPunct="0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Arial" charset="0"/>
        </a:defRPr>
      </a:lvl2pPr>
      <a:lvl3pPr algn="ctr" defTabSz="904875" rtl="0" eaLnBrk="0" fontAlgn="base" hangingPunct="0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Arial" charset="0"/>
        </a:defRPr>
      </a:lvl3pPr>
      <a:lvl4pPr algn="ctr" defTabSz="904875" rtl="0" eaLnBrk="0" fontAlgn="base" hangingPunct="0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Arial" charset="0"/>
        </a:defRPr>
      </a:lvl4pPr>
      <a:lvl5pPr algn="ctr" defTabSz="904875" rtl="0" eaLnBrk="0" fontAlgn="base" hangingPunct="0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Arial" charset="0"/>
        </a:defRPr>
      </a:lvl5pPr>
      <a:lvl6pPr marL="429171" algn="ctr" defTabSz="907515" rtl="0" fontAlgn="base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Arial" charset="0"/>
        </a:defRPr>
      </a:lvl6pPr>
      <a:lvl7pPr marL="858340" algn="ctr" defTabSz="907515" rtl="0" fontAlgn="base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Arial" charset="0"/>
        </a:defRPr>
      </a:lvl7pPr>
      <a:lvl8pPr marL="1287509" algn="ctr" defTabSz="907515" rtl="0" fontAlgn="base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Arial" charset="0"/>
        </a:defRPr>
      </a:lvl8pPr>
      <a:lvl9pPr marL="1716687" algn="ctr" defTabSz="907515" rtl="0" fontAlgn="base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Arial" charset="0"/>
        </a:defRPr>
      </a:lvl9pPr>
    </p:titleStyle>
    <p:bodyStyle>
      <a:lvl1pPr marL="338138" indent="-338138" algn="l" defTabSz="904875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36600" indent="-282575" algn="l" defTabSz="904875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31888" indent="-223838" algn="l" defTabSz="904875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</a:defRPr>
      </a:lvl3pPr>
      <a:lvl4pPr marL="1585913" indent="-223838" algn="l" defTabSz="904875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4pPr>
      <a:lvl5pPr marL="2039938" indent="-225425" algn="l" defTabSz="904875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5pPr>
      <a:lvl6pPr marL="2472210" indent="-227998" algn="l" defTabSz="907515" rtl="0" fontAlgn="base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6pPr>
      <a:lvl7pPr marL="2901380" indent="-227998" algn="l" defTabSz="907515" rtl="0" fontAlgn="base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7pPr>
      <a:lvl8pPr marL="3330549" indent="-227998" algn="l" defTabSz="907515" rtl="0" fontAlgn="base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8pPr>
      <a:lvl9pPr marL="3759716" indent="-227998" algn="l" defTabSz="907515" rtl="0" fontAlgn="base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85834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29171" algn="l" defTabSz="85834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58340" algn="l" defTabSz="85834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87509" algn="l" defTabSz="85834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16687" algn="l" defTabSz="85834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45857" algn="l" defTabSz="85834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75019" algn="l" defTabSz="85834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04201" algn="l" defTabSz="85834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33372" algn="l" defTabSz="85834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CC"/>
            </a:gs>
            <a:gs pos="100000">
              <a:srgbClr val="00005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07" tIns="45703" rIns="91407" bIns="4570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Mintacím szerkesztése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1788"/>
            <a:ext cx="8229600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07" tIns="45703" rIns="91407" bIns="4570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Mintaszöveg szerkesztése</a:t>
            </a:r>
          </a:p>
          <a:p>
            <a:pPr lvl="1"/>
            <a:r>
              <a:rPr lang="hu-HU" altLang="hu-HU" smtClean="0"/>
              <a:t>Második szint</a:t>
            </a:r>
          </a:p>
          <a:p>
            <a:pPr lvl="2"/>
            <a:r>
              <a:rPr lang="hu-HU" altLang="hu-HU" smtClean="0"/>
              <a:t>Harmadik szint</a:t>
            </a:r>
          </a:p>
          <a:p>
            <a:pPr lvl="3"/>
            <a:r>
              <a:rPr lang="hu-HU" altLang="hu-HU" smtClean="0"/>
              <a:t>Negyedik szint</a:t>
            </a:r>
          </a:p>
          <a:p>
            <a:pPr lvl="4"/>
            <a:r>
              <a:rPr lang="hu-HU" altLang="hu-HU" smtClean="0"/>
              <a:t>Ötödik szint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07" tIns="45703" rIns="91407" bIns="45703" numCol="1" anchor="t" anchorCtr="0" compatLnSpc="1">
            <a:prstTxWarp prst="textNoShape">
              <a:avLst/>
            </a:prstTxWarp>
          </a:bodyPr>
          <a:lstStyle>
            <a:lvl1pPr defTabSz="914098">
              <a:lnSpc>
                <a:spcPct val="100000"/>
              </a:lnSpc>
              <a:defRPr sz="1300" b="0">
                <a:solidFill>
                  <a:srgbClr val="0000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 altLang="hu-H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5788" y="6245225"/>
            <a:ext cx="2892425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07" tIns="45703" rIns="91407" bIns="45703" numCol="1" anchor="t" anchorCtr="0" compatLnSpc="1">
            <a:prstTxWarp prst="textNoShape">
              <a:avLst/>
            </a:prstTxWarp>
          </a:bodyPr>
          <a:lstStyle>
            <a:lvl1pPr algn="ctr" defTabSz="914098">
              <a:lnSpc>
                <a:spcPct val="100000"/>
              </a:lnSpc>
              <a:defRPr sz="1300" b="0">
                <a:solidFill>
                  <a:srgbClr val="0000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 altLang="hu-H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07" tIns="45703" rIns="91407" bIns="45703" numCol="1" anchor="t" anchorCtr="0" compatLnSpc="1">
            <a:prstTxWarp prst="textNoShape">
              <a:avLst/>
            </a:prstTxWarp>
          </a:bodyPr>
          <a:lstStyle>
            <a:lvl1pPr algn="r" defTabSz="914098">
              <a:lnSpc>
                <a:spcPct val="100000"/>
              </a:lnSpc>
              <a:defRPr sz="1300" b="0">
                <a:solidFill>
                  <a:srgbClr val="0000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504DD69-9644-4ABA-9315-3206460426CC}" type="slidenum">
              <a:rPr lang="hu-HU" altLang="hu-H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284981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896" r:id="rId2"/>
    <p:sldLayoutId id="2147483897" r:id="rId3"/>
    <p:sldLayoutId id="2147483898" r:id="rId4"/>
    <p:sldLayoutId id="2147483899" r:id="rId5"/>
    <p:sldLayoutId id="2147483900" r:id="rId6"/>
    <p:sldLayoutId id="2147483901" r:id="rId7"/>
    <p:sldLayoutId id="2147483902" r:id="rId8"/>
    <p:sldLayoutId id="2147483903" r:id="rId9"/>
    <p:sldLayoutId id="2147483904" r:id="rId10"/>
    <p:sldLayoutId id="2147483905" r:id="rId11"/>
    <p:sldLayoutId id="2147483906" r:id="rId12"/>
  </p:sldLayoutIdLst>
  <p:txStyles>
    <p:titleStyle>
      <a:lvl1pPr algn="ctr" defTabSz="912813" rtl="0" eaLnBrk="0" fontAlgn="base" hangingPunct="0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+mj-lt"/>
          <a:ea typeface="+mj-ea"/>
          <a:cs typeface="+mj-cs"/>
        </a:defRPr>
      </a:lvl1pPr>
      <a:lvl2pPr algn="ctr" defTabSz="912813" rtl="0" eaLnBrk="0" fontAlgn="base" hangingPunct="0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Arial" pitchFamily="34" charset="0"/>
        </a:defRPr>
      </a:lvl2pPr>
      <a:lvl3pPr algn="ctr" defTabSz="912813" rtl="0" eaLnBrk="0" fontAlgn="base" hangingPunct="0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Arial" pitchFamily="34" charset="0"/>
        </a:defRPr>
      </a:lvl3pPr>
      <a:lvl4pPr algn="ctr" defTabSz="912813" rtl="0" eaLnBrk="0" fontAlgn="base" hangingPunct="0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Arial" pitchFamily="34" charset="0"/>
        </a:defRPr>
      </a:lvl4pPr>
      <a:lvl5pPr algn="ctr" defTabSz="912813" rtl="0" eaLnBrk="0" fontAlgn="base" hangingPunct="0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Arial" pitchFamily="34" charset="0"/>
        </a:defRPr>
      </a:lvl5pPr>
      <a:lvl6pPr marL="432283" algn="ctr" defTabSz="914098" rtl="0" fontAlgn="base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Arial" pitchFamily="34" charset="0"/>
        </a:defRPr>
      </a:lvl6pPr>
      <a:lvl7pPr marL="864565" algn="ctr" defTabSz="914098" rtl="0" fontAlgn="base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Arial" pitchFamily="34" charset="0"/>
        </a:defRPr>
      </a:lvl7pPr>
      <a:lvl8pPr marL="1296848" algn="ctr" defTabSz="914098" rtl="0" fontAlgn="base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Arial" pitchFamily="34" charset="0"/>
        </a:defRPr>
      </a:lvl8pPr>
      <a:lvl9pPr marL="1729130" algn="ctr" defTabSz="914098" rtl="0" fontAlgn="base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Arial" pitchFamily="34" charset="0"/>
        </a:defRPr>
      </a:lvl9pPr>
    </p:titleStyle>
    <p:bodyStyle>
      <a:lvl1pPr marL="341313" indent="-341313" algn="l" defTabSz="912813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2813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1413" indent="-227013" algn="l" defTabSz="912813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</a:defRPr>
      </a:lvl3pPr>
      <a:lvl4pPr marL="1597025" indent="-227013" algn="l" defTabSz="912813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4pPr>
      <a:lvl5pPr marL="2057400" indent="-228600" algn="l" defTabSz="91281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5pPr>
      <a:lvl6pPr marL="2490128" indent="-229651" algn="l" defTabSz="914098" rtl="0" fontAlgn="base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6pPr>
      <a:lvl7pPr marL="2922411" indent="-229651" algn="l" defTabSz="914098" rtl="0" fontAlgn="base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7pPr>
      <a:lvl8pPr marL="3354694" indent="-229651" algn="l" defTabSz="914098" rtl="0" fontAlgn="base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8pPr>
      <a:lvl9pPr marL="3786976" indent="-229651" algn="l" defTabSz="914098" rtl="0" fontAlgn="base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86456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2283" algn="l" defTabSz="86456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64565" algn="l" defTabSz="86456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96848" algn="l" defTabSz="86456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29130" algn="l" defTabSz="86456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61413" algn="l" defTabSz="86456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93696" algn="l" defTabSz="86456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25978" algn="l" defTabSz="86456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58261" algn="l" defTabSz="86456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052" tIns="45526" rIns="91052" bIns="4552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hu-HU" smtClean="0"/>
              <a:t>Click to edit Master title style</a:t>
            </a:r>
          </a:p>
        </p:txBody>
      </p:sp>
      <p:sp>
        <p:nvSpPr>
          <p:cNvPr id="2355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052" tIns="45526" rIns="91052" bIns="4552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hu-HU" smtClean="0"/>
              <a:t>Click to edit Master text styles</a:t>
            </a:r>
          </a:p>
          <a:p>
            <a:pPr lvl="1"/>
            <a:r>
              <a:rPr lang="en-US" altLang="hu-HU" smtClean="0"/>
              <a:t>Second level</a:t>
            </a:r>
          </a:p>
          <a:p>
            <a:pPr lvl="2"/>
            <a:r>
              <a:rPr lang="en-US" altLang="hu-HU" smtClean="0"/>
              <a:t>Third level</a:t>
            </a:r>
          </a:p>
          <a:p>
            <a:pPr lvl="3"/>
            <a:r>
              <a:rPr lang="en-US" altLang="hu-HU" smtClean="0"/>
              <a:t>Fourth level</a:t>
            </a:r>
          </a:p>
          <a:p>
            <a:pPr lvl="4"/>
            <a:r>
              <a:rPr lang="en-US" altLang="hu-HU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052" tIns="45526" rIns="91052" bIns="45526" numCol="1" anchor="ctr" anchorCtr="0" compatLnSpc="1">
            <a:prstTxWarp prst="textNoShape">
              <a:avLst/>
            </a:prstTxWarp>
          </a:bodyPr>
          <a:lstStyle>
            <a:lvl1pPr defTabSz="914400" eaLnBrk="1" hangingPunct="1">
              <a:defRPr sz="1200">
                <a:solidFill>
                  <a:srgbClr val="898989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18B1AB6-DC24-42A6-80B1-ABC74B16A1D7}" type="datetimeFigureOut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052" tIns="45526" rIns="91052" bIns="45526" numCol="1" anchor="ctr" anchorCtr="0" compatLnSpc="1">
            <a:prstTxWarp prst="textNoShape">
              <a:avLst/>
            </a:prstTxWarp>
          </a:bodyPr>
          <a:lstStyle>
            <a:lvl1pPr algn="ctr" defTabSz="914400" eaLnBrk="1" hangingPunct="1">
              <a:defRPr sz="1200">
                <a:solidFill>
                  <a:srgbClr val="898989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052" tIns="45526" rIns="91052" bIns="45526" numCol="1" anchor="ctr" anchorCtr="0" compatLnSpc="1">
            <a:prstTxWarp prst="textNoShape">
              <a:avLst/>
            </a:prstTxWarp>
          </a:bodyPr>
          <a:lstStyle>
            <a:lvl1pPr algn="r" defTabSz="914400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51DDB2A-8BEE-4025-BF5C-D20371EE7635}" type="slidenum">
              <a:rPr lang="en-US" altLang="hu-H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984055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454025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4025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454025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454025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454025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5246" algn="ctr" defTabSz="455246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0499" algn="ctr" defTabSz="455246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65743" algn="ctr" defTabSz="455246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0990" algn="ctr" defTabSz="455246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1313" indent="-341313" algn="l" defTabSz="45402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39775" indent="-284163" algn="l" defTabSz="45402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>
          <a:solidFill>
            <a:schemeClr val="tx1"/>
          </a:solidFill>
          <a:latin typeface="+mn-lt"/>
        </a:defRPr>
      </a:lvl2pPr>
      <a:lvl3pPr marL="1136650" indent="-227013" algn="l" defTabSz="45402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>
          <a:solidFill>
            <a:schemeClr val="tx1"/>
          </a:solidFill>
          <a:latin typeface="+mn-lt"/>
        </a:defRPr>
      </a:lvl3pPr>
      <a:lvl4pPr marL="1592263" indent="-227013" algn="l" defTabSz="45402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>
          <a:solidFill>
            <a:schemeClr val="tx1"/>
          </a:solidFill>
          <a:latin typeface="+mn-lt"/>
        </a:defRPr>
      </a:lvl4pPr>
      <a:lvl5pPr marL="2047875" indent="-227013" algn="l" defTabSz="45402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5pPr>
      <a:lvl6pPr marL="2503862" indent="-227623" algn="l" defTabSz="455246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6pPr>
      <a:lvl7pPr marL="2959107" indent="-227623" algn="l" defTabSz="455246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7pPr>
      <a:lvl8pPr marL="3414355" indent="-227623" algn="l" defTabSz="455246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8pPr>
      <a:lvl9pPr marL="3869601" indent="-227623" algn="l" defTabSz="455246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04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5246" algn="l" defTabSz="9104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0499" algn="l" defTabSz="9104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5743" algn="l" defTabSz="9104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0990" algn="l" defTabSz="9104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6237" algn="l" defTabSz="9104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1491" algn="l" defTabSz="9104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86732" algn="l" defTabSz="9104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1981" algn="l" defTabSz="9104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Mintacím szerkesztése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Mintaszöveg szerkesztése</a:t>
            </a:r>
          </a:p>
          <a:p>
            <a:pPr lvl="1"/>
            <a:r>
              <a:rPr lang="hu-HU" altLang="hu-HU" smtClean="0"/>
              <a:t>Második szint</a:t>
            </a:r>
          </a:p>
          <a:p>
            <a:pPr lvl="2"/>
            <a:r>
              <a:rPr lang="hu-HU" altLang="hu-HU" smtClean="0"/>
              <a:t>Harmadik szint</a:t>
            </a:r>
          </a:p>
          <a:p>
            <a:pPr lvl="3"/>
            <a:r>
              <a:rPr lang="hu-HU" altLang="hu-HU" smtClean="0"/>
              <a:t>Negyedik szint</a:t>
            </a:r>
          </a:p>
          <a:p>
            <a:pPr lvl="4"/>
            <a:r>
              <a:rPr lang="hu-HU" altLang="hu-HU" smtClean="0"/>
              <a:t>Ötödik szint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defTabSz="914400">
              <a:defRPr sz="1400" b="0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914400">
              <a:defRPr sz="1400" b="0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defTabSz="914400">
              <a:defRPr sz="1400" b="0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8D7D02E-0F5F-4D2B-9D53-B17061BC61DF}" type="slidenum">
              <a:rPr lang="hu-H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51045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FF"/>
            </a:gs>
            <a:gs pos="100000">
              <a:srgbClr val="00007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52" tIns="45526" rIns="91052" bIns="4552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Mintacím szerkesztése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52" tIns="45526" rIns="91052" bIns="4552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Mintaszöveg szerkesztése</a:t>
            </a:r>
          </a:p>
          <a:p>
            <a:pPr lvl="1"/>
            <a:r>
              <a:rPr lang="hu-HU" altLang="hu-HU" smtClean="0"/>
              <a:t>Második szint</a:t>
            </a:r>
          </a:p>
          <a:p>
            <a:pPr lvl="2"/>
            <a:r>
              <a:rPr lang="hu-HU" altLang="hu-HU" smtClean="0"/>
              <a:t>Harmadik szint</a:t>
            </a:r>
          </a:p>
          <a:p>
            <a:pPr lvl="3"/>
            <a:r>
              <a:rPr lang="hu-HU" altLang="hu-HU" smtClean="0"/>
              <a:t>Negyedik szint</a:t>
            </a:r>
          </a:p>
          <a:p>
            <a:pPr lvl="4"/>
            <a:r>
              <a:rPr lang="hu-HU" altLang="hu-HU" smtClean="0"/>
              <a:t>Ötödik szint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52" tIns="45526" rIns="91052" bIns="45526" numCol="1" anchor="t" anchorCtr="0" compatLnSpc="1">
            <a:prstTxWarp prst="textNoShape">
              <a:avLst/>
            </a:prstTxWarp>
          </a:bodyPr>
          <a:lstStyle>
            <a:lvl1pPr defTabSz="914400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 altLang="hu-H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52" tIns="45526" rIns="91052" bIns="45526" numCol="1" anchor="t" anchorCtr="0" compatLnSpc="1">
            <a:prstTxWarp prst="textNoShape">
              <a:avLst/>
            </a:prstTxWarp>
          </a:bodyPr>
          <a:lstStyle>
            <a:lvl1pPr algn="ctr" defTabSz="914400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 altLang="hu-H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52" tIns="45526" rIns="91052" bIns="45526" numCol="1" anchor="t" anchorCtr="0" compatLnSpc="1">
            <a:prstTxWarp prst="textNoShape">
              <a:avLst/>
            </a:prstTxWarp>
          </a:bodyPr>
          <a:lstStyle>
            <a:lvl1pPr algn="r" defTabSz="914400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29FB7B6-8D41-48E6-AEA2-ACAAE2F1D144}" type="slidenum">
              <a:rPr lang="hu-HU" altLang="hu-H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948271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524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049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65743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099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39775" indent="-284163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36650" indent="-227013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2263" indent="-22701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47875" indent="-22701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03862" indent="-22762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59107" indent="-22762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14355" indent="-22762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69601" indent="-22762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04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5246" algn="l" defTabSz="9104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0499" algn="l" defTabSz="9104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5743" algn="l" defTabSz="9104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0990" algn="l" defTabSz="9104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6237" algn="l" defTabSz="9104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1491" algn="l" defTabSz="9104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86732" algn="l" defTabSz="9104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1981" algn="l" defTabSz="9104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52" tIns="45526" rIns="91052" bIns="4552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Mintacím szerkesztése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52" tIns="45526" rIns="91052" bIns="4552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Mintaszöveg szerkesztése</a:t>
            </a:r>
          </a:p>
          <a:p>
            <a:pPr lvl="1"/>
            <a:r>
              <a:rPr lang="hu-HU" altLang="hu-HU" smtClean="0"/>
              <a:t>Második szint</a:t>
            </a:r>
          </a:p>
          <a:p>
            <a:pPr lvl="2"/>
            <a:r>
              <a:rPr lang="hu-HU" altLang="hu-HU" smtClean="0"/>
              <a:t>Harmadik szint</a:t>
            </a:r>
          </a:p>
          <a:p>
            <a:pPr lvl="3"/>
            <a:r>
              <a:rPr lang="hu-HU" altLang="hu-HU" smtClean="0"/>
              <a:t>Negyedik szint</a:t>
            </a:r>
          </a:p>
          <a:p>
            <a:pPr lvl="4"/>
            <a:r>
              <a:rPr lang="hu-HU" altLang="hu-HU" smtClean="0"/>
              <a:t>Ötödik szint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52" tIns="45526" rIns="91052" bIns="45526" numCol="1" anchor="t" anchorCtr="0" compatLnSpc="1">
            <a:prstTxWarp prst="textNoShape">
              <a:avLst/>
            </a:prstTxWarp>
          </a:bodyPr>
          <a:lstStyle>
            <a:lvl1pPr defTabSz="914400"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52" tIns="45526" rIns="91052" bIns="45526" numCol="1" anchor="t" anchorCtr="0" compatLnSpc="1">
            <a:prstTxWarp prst="textNoShape">
              <a:avLst/>
            </a:prstTxWarp>
          </a:bodyPr>
          <a:lstStyle>
            <a:lvl1pPr algn="ctr" defTabSz="914400"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52" tIns="45526" rIns="91052" bIns="45526" numCol="1" anchor="t" anchorCtr="0" compatLnSpc="1">
            <a:prstTxWarp prst="textNoShape">
              <a:avLst/>
            </a:prstTxWarp>
          </a:bodyPr>
          <a:lstStyle>
            <a:lvl1pPr algn="r" defTabSz="914400"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5D8CD75-63A3-4A2D-81EF-97B17599B468}" type="slidenum">
              <a:rPr lang="hu-HU" altLang="hu-H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474873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524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049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65743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099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39775" indent="-284163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36650" indent="-227013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2263" indent="-22701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47875" indent="-22701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03862" indent="-22762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59107" indent="-22762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14355" indent="-22762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69601" indent="-22762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04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5246" algn="l" defTabSz="9104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0499" algn="l" defTabSz="9104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5743" algn="l" defTabSz="9104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0990" algn="l" defTabSz="9104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6237" algn="l" defTabSz="9104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1491" algn="l" defTabSz="9104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86732" algn="l" defTabSz="9104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1981" algn="l" defTabSz="9104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2"/>
            </a:gs>
            <a:gs pos="100000">
              <a:srgbClr val="18185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052" tIns="45526" rIns="91052" bIns="4552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Click to edit Master title style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052" tIns="45526" rIns="91052" bIns="4552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Click to edit Master text styles</a:t>
            </a:r>
          </a:p>
          <a:p>
            <a:pPr lvl="1"/>
            <a:r>
              <a:rPr lang="hu-HU" altLang="hu-HU" smtClean="0"/>
              <a:t>Second level</a:t>
            </a:r>
          </a:p>
          <a:p>
            <a:pPr lvl="2"/>
            <a:r>
              <a:rPr lang="hu-HU" altLang="hu-HU" smtClean="0"/>
              <a:t>Third level</a:t>
            </a:r>
          </a:p>
          <a:p>
            <a:pPr lvl="3"/>
            <a:r>
              <a:rPr lang="hu-HU" altLang="hu-HU" smtClean="0"/>
              <a:t>Fourth level</a:t>
            </a:r>
          </a:p>
          <a:p>
            <a:pPr lvl="4"/>
            <a:r>
              <a:rPr lang="hu-HU" altLang="hu-HU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52" tIns="45526" rIns="91052" bIns="45526" numCol="1" anchor="t" anchorCtr="0" compatLnSpc="1">
            <a:prstTxWarp prst="textNoShape">
              <a:avLst/>
            </a:prstTxWarp>
          </a:bodyPr>
          <a:lstStyle>
            <a:lvl1pPr defTabSz="914400" eaLnBrk="1" hangingPunct="1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52" tIns="45526" rIns="91052" bIns="45526" numCol="1" anchor="t" anchorCtr="0" compatLnSpc="1">
            <a:prstTxWarp prst="textNoShape">
              <a:avLst/>
            </a:prstTxWarp>
          </a:bodyPr>
          <a:lstStyle>
            <a:lvl1pPr algn="ctr" defTabSz="914400" eaLnBrk="1" hangingPunct="1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52" tIns="45526" rIns="91052" bIns="45526" numCol="1" anchor="t" anchorCtr="0" compatLnSpc="1">
            <a:prstTxWarp prst="textNoShape">
              <a:avLst/>
            </a:prstTxWarp>
          </a:bodyPr>
          <a:lstStyle>
            <a:lvl1pPr algn="r" defTabSz="914400" eaLnBrk="1" hangingPunct="1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EAD60BA-C2B4-4DDA-894A-3B6F220AE039}" type="slidenum">
              <a:rPr lang="hu-HU" altLang="hu-H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90576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524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049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65743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099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39775" indent="-284163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36650" indent="-227013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2263" indent="-22701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47875" indent="-22701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03862" indent="-22762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59107" indent="-22762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14355" indent="-22762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69601" indent="-22762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04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5246" algn="l" defTabSz="9104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0499" algn="l" defTabSz="9104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5743" algn="l" defTabSz="9104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0990" algn="l" defTabSz="9104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6237" algn="l" defTabSz="9104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1491" algn="l" defTabSz="9104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86732" algn="l" defTabSz="9104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1981" algn="l" defTabSz="9104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49CB9A-F397-4292-ADDA-CEDB73E9D1E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F908B4-3300-4213-9338-24A0B38794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22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FF"/>
            </a:gs>
            <a:gs pos="100000">
              <a:srgbClr val="000076"/>
            </a:gs>
          </a:gsLst>
          <a:path path="rect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Mintacím szerkesztése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Mintaszöveg szerkesztése</a:t>
            </a:r>
          </a:p>
          <a:p>
            <a:pPr lvl="1"/>
            <a:r>
              <a:rPr lang="hu-HU" altLang="hu-HU" smtClean="0"/>
              <a:t>Második szint</a:t>
            </a:r>
          </a:p>
          <a:p>
            <a:pPr lvl="2"/>
            <a:r>
              <a:rPr lang="hu-HU" altLang="hu-HU" smtClean="0"/>
              <a:t>Harmadik szint</a:t>
            </a:r>
          </a:p>
          <a:p>
            <a:pPr lvl="3"/>
            <a:r>
              <a:rPr lang="hu-HU" altLang="hu-HU" smtClean="0"/>
              <a:t>Negyedik szint</a:t>
            </a:r>
          </a:p>
          <a:p>
            <a:pPr lvl="4"/>
            <a:r>
              <a:rPr lang="hu-HU" altLang="hu-HU" smtClean="0"/>
              <a:t>Ötödik szint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F45B2CB-E958-4F5B-B9ED-F7E621D62387}" type="slidenum">
              <a:rPr lang="hu-H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91183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  <p:sldLayoutId id="214748375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Mintacím szerkesztése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Mintaszöveg szerkesztése</a:t>
            </a:r>
          </a:p>
          <a:p>
            <a:pPr lvl="1"/>
            <a:r>
              <a:rPr lang="hu-HU" altLang="hu-HU" smtClean="0"/>
              <a:t>Második szint</a:t>
            </a:r>
          </a:p>
          <a:p>
            <a:pPr lvl="2"/>
            <a:r>
              <a:rPr lang="hu-HU" altLang="hu-HU" smtClean="0"/>
              <a:t>Harmadik szint</a:t>
            </a:r>
          </a:p>
          <a:p>
            <a:pPr lvl="3"/>
            <a:r>
              <a:rPr lang="hu-HU" altLang="hu-HU" smtClean="0"/>
              <a:t>Negyedik szint</a:t>
            </a:r>
          </a:p>
          <a:p>
            <a:pPr lvl="4"/>
            <a:r>
              <a:rPr lang="hu-HU" altLang="hu-HU" smtClean="0"/>
              <a:t>Ötödik szint</a:t>
            </a:r>
          </a:p>
        </p:txBody>
      </p:sp>
      <p:sp>
        <p:nvSpPr>
          <p:cNvPr id="7" name="Dátum helye 5"/>
          <p:cNvSpPr>
            <a:spLocks noGrp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/>
          </a:p>
        </p:txBody>
      </p:sp>
      <p:sp>
        <p:nvSpPr>
          <p:cNvPr id="8" name="Élőláb helye 6"/>
          <p:cNvSpPr>
            <a:spLocks noGrp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/>
          </a:p>
        </p:txBody>
      </p:sp>
      <p:sp>
        <p:nvSpPr>
          <p:cNvPr id="9" name="Dia számának helye 7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620585E-6C87-4FA2-98BD-7753B38CBBF2}" type="slidenum">
              <a:rPr lang="hu-H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14632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gif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4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4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jpe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3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30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hyperlink" Target="http://vese-alapitvany.hu/wp-content/uploads/2011/05/veseelegtelenseggel_elni.pdf" TargetMode="External"/><Relationship Id="rId1" Type="http://schemas.openxmlformats.org/officeDocument/2006/relationships/slideLayout" Target="../slideLayouts/slideLayout2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vese-alapitvany.hu/hu/betegtajekoztato/amit-a-vesebetegsegekrol-es-gyogykezelesukrol-tudni-kell/" TargetMode="External"/><Relationship Id="rId2" Type="http://schemas.openxmlformats.org/officeDocument/2006/relationships/hyperlink" Target="http://vese-alapitvany.hu/hu/betegtajekoztato/vesebetegseg-kalauz-a-betegek-es-csaladtagjaik-szamara/" TargetMode="Externa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vese-alapitvany.hu/hu/betegtajekoztato/uj-veserol-meselve-a-gyermekeknek/" TargetMode="External"/><Relationship Id="rId2" Type="http://schemas.openxmlformats.org/officeDocument/2006/relationships/hyperlink" Target="http://vese-alapitvany.hu/hu/betegtajekoztato/amit-a-nefrozis-szindromarol-tudni-kell/" TargetMode="Externa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5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.google.hu/imgres?imgurl=http://celkituzotanfolyam.hu/images/celkituzes_01.jpg&amp;imgrefurl=http://celkituzotanfolyam.hu/celkituzes.htm&amp;usg=__SjFmwg3Ov_wmdv89TQHo7vKXOuI=&amp;h=230&amp;w=200&amp;sz=6&amp;hl=hu&amp;start=1&amp;itbs=1&amp;tbnid=8e7salkYZBIhjM:&amp;tbnh=108&amp;tbnw=94&amp;prev=/images?q=c%C3%A9lkit%C5%B1z%C3%A9s&amp;hl=hu&amp;gbv=2&amp;tbs=isch:1" TargetMode="Externa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5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5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35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8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57.emf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8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0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7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8.xml"/><Relationship Id="rId5" Type="http://schemas.openxmlformats.org/officeDocument/2006/relationships/image" Target="../media/image68.png"/><Relationship Id="rId4" Type="http://schemas.openxmlformats.org/officeDocument/2006/relationships/image" Target="../media/image67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53.xml"/><Relationship Id="rId4" Type="http://schemas.openxmlformats.org/officeDocument/2006/relationships/image" Target="../media/image71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87.xml"/><Relationship Id="rId4" Type="http://schemas.openxmlformats.org/officeDocument/2006/relationships/image" Target="../media/image74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99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6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andh.hu/pic/karrier_munkatars.jpg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4.xml"/><Relationship Id="rId4" Type="http://schemas.openxmlformats.org/officeDocument/2006/relationships/image" Target="../media/image78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69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4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Text Box 3"/>
          <p:cNvSpPr txBox="1">
            <a:spLocks noChangeArrowheads="1"/>
          </p:cNvSpPr>
          <p:nvPr/>
        </p:nvSpPr>
        <p:spPr bwMode="auto">
          <a:xfrm>
            <a:off x="1619672" y="1827313"/>
            <a:ext cx="5992972" cy="893220"/>
          </a:xfrm>
          <a:prstGeom prst="rect">
            <a:avLst/>
          </a:prstGeom>
          <a:gradFill flip="none" rotWithShape="1">
            <a:gsLst>
              <a:gs pos="2000">
                <a:srgbClr val="000066"/>
              </a:gs>
              <a:gs pos="100000">
                <a:srgbClr val="0000FF"/>
              </a:gs>
              <a:gs pos="100000">
                <a:srgbClr val="000066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</p:spPr>
        <p:txBody>
          <a:bodyPr wrap="square" lIns="91052" tIns="107536" rIns="91052" bIns="45526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hu-HU" sz="2400" dirty="0" smtClean="0">
                <a:solidFill>
                  <a:srgbClr val="00FF00"/>
                </a:solidFill>
                <a:latin typeface="+mj-lt"/>
                <a:cs typeface="Arial" pitchFamily="34" charset="0"/>
              </a:rPr>
              <a:t>Mi tehet az Ember? Valahol Európában?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hu-HU" sz="2400" dirty="0" smtClean="0">
                <a:solidFill>
                  <a:srgbClr val="00FF00"/>
                </a:solidFill>
                <a:latin typeface="+mj-lt"/>
                <a:cs typeface="Arial" pitchFamily="34" charset="0"/>
              </a:rPr>
              <a:t>Prof. Dr. </a:t>
            </a:r>
            <a:r>
              <a:rPr lang="hu-HU" altLang="hu-HU" sz="2400" dirty="0" err="1" smtClean="0">
                <a:solidFill>
                  <a:srgbClr val="00FF00"/>
                </a:solidFill>
                <a:latin typeface="+mj-lt"/>
                <a:cs typeface="Arial" pitchFamily="34" charset="0"/>
              </a:rPr>
              <a:t>Rosivall</a:t>
            </a:r>
            <a:r>
              <a:rPr lang="hu-HU" altLang="hu-HU" sz="2400" dirty="0" smtClean="0">
                <a:solidFill>
                  <a:srgbClr val="00FF00"/>
                </a:solidFill>
                <a:latin typeface="+mj-lt"/>
                <a:cs typeface="Arial" pitchFamily="34" charset="0"/>
              </a:rPr>
              <a:t> László </a:t>
            </a:r>
          </a:p>
        </p:txBody>
      </p:sp>
      <p:pic>
        <p:nvPicPr>
          <p:cNvPr id="194563" name="Picture 6" descr="sot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9854" y="4077072"/>
            <a:ext cx="1096082" cy="1093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47" name="Picture 12" descr="AOK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7135" y="4187777"/>
            <a:ext cx="931049" cy="932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65" name="Text Box 2"/>
          <p:cNvSpPr txBox="1">
            <a:spLocks noChangeArrowheads="1"/>
          </p:cNvSpPr>
          <p:nvPr/>
        </p:nvSpPr>
        <p:spPr bwMode="auto">
          <a:xfrm>
            <a:off x="4473575" y="696913"/>
            <a:ext cx="184150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hu-HU" sz="2600" smtClean="0">
              <a:solidFill>
                <a:srgbClr val="FFFF00"/>
              </a:solidFill>
              <a:latin typeface="Times New Roman" pitchFamily="18" charset="0"/>
              <a:ea typeface="MS PGothic" pitchFamily="34" charset="-128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hu-HU" sz="2800" smtClean="0">
              <a:solidFill>
                <a:srgbClr val="FFFF00"/>
              </a:solidFill>
              <a:latin typeface="Times New Roman" pitchFamily="18" charset="0"/>
              <a:ea typeface="MS PGothic" pitchFamily="34" charset="-128"/>
            </a:endParaRPr>
          </a:p>
        </p:txBody>
      </p:sp>
      <p:sp>
        <p:nvSpPr>
          <p:cNvPr id="194566" name="Text Box 4"/>
          <p:cNvSpPr txBox="1">
            <a:spLocks noChangeArrowheads="1"/>
          </p:cNvSpPr>
          <p:nvPr/>
        </p:nvSpPr>
        <p:spPr bwMode="auto">
          <a:xfrm>
            <a:off x="755576" y="5223148"/>
            <a:ext cx="7640637" cy="144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2200" dirty="0" smtClean="0">
                <a:solidFill>
                  <a:srgbClr val="000099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Semmelweis Egyetem, Kórélettani Intézet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2200" dirty="0" smtClean="0">
                <a:solidFill>
                  <a:srgbClr val="000099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Elméleti és Transzlációs Orvostudományi Doktori Iskola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2200" dirty="0" smtClean="0">
                <a:solidFill>
                  <a:srgbClr val="000099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Nemzetközi </a:t>
            </a:r>
            <a:r>
              <a:rPr lang="hu-HU" altLang="hu-HU" sz="2200" dirty="0" err="1" smtClean="0">
                <a:solidFill>
                  <a:srgbClr val="000099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Nephrológiai</a:t>
            </a:r>
            <a:r>
              <a:rPr lang="hu-HU" altLang="hu-HU" sz="2200" dirty="0" smtClean="0">
                <a:solidFill>
                  <a:srgbClr val="000099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 Kutató és Képző Központ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2200" dirty="0" smtClean="0">
                <a:solidFill>
                  <a:srgbClr val="000099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Teheráni Orvostudományi Egyetem</a:t>
            </a:r>
            <a:endParaRPr lang="hu-HU" altLang="hu-HU" sz="2200" dirty="0" smtClean="0">
              <a:solidFill>
                <a:srgbClr val="FFFF00"/>
              </a:solidFill>
              <a:latin typeface="Times New Roman" pitchFamily="18" charset="0"/>
              <a:ea typeface="MS PGothic" pitchFamily="34" charset="-128"/>
              <a:cs typeface="Arial" pitchFamily="34" charset="0"/>
            </a:endParaRPr>
          </a:p>
        </p:txBody>
      </p:sp>
      <p:sp>
        <p:nvSpPr>
          <p:cNvPr id="194567" name="Text Box 7"/>
          <p:cNvSpPr txBox="1">
            <a:spLocks noChangeArrowheads="1"/>
          </p:cNvSpPr>
          <p:nvPr/>
        </p:nvSpPr>
        <p:spPr bwMode="auto">
          <a:xfrm>
            <a:off x="628650" y="188913"/>
            <a:ext cx="7777163" cy="116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Aft>
                <a:spcPct val="0"/>
              </a:spcAft>
              <a:buFontTx/>
              <a:buNone/>
            </a:pPr>
            <a:r>
              <a:rPr lang="hu-HU" altLang="hu-HU" sz="22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Tudomány és Művészet Kórélettana</a:t>
            </a:r>
            <a:endParaRPr lang="hu-HU" altLang="hu-HU" sz="2200" dirty="0" smtClean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  <a:p>
            <a:pPr algn="ctr" fontAlgn="base">
              <a:spcAft>
                <a:spcPct val="0"/>
              </a:spcAft>
              <a:buFontTx/>
              <a:buNone/>
            </a:pPr>
            <a:r>
              <a:rPr lang="hu-HU" altLang="hu-HU" sz="2000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Választható kreditpontos graduális és posztgraduális tantárgy </a:t>
            </a:r>
          </a:p>
          <a:p>
            <a:pPr algn="ctr" fontAlgn="base">
              <a:spcAft>
                <a:spcPct val="0"/>
              </a:spcAft>
              <a:buFontTx/>
              <a:buNone/>
            </a:pPr>
            <a:r>
              <a:rPr lang="hu-HU" altLang="hu-HU" sz="2000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2017/2018. II. félév</a:t>
            </a:r>
            <a:endParaRPr lang="hu-HU" altLang="hu-HU" sz="2000" dirty="0" smtClean="0">
              <a:solidFill>
                <a:srgbClr val="000066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9456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02687">
            <a:off x="0" y="176213"/>
            <a:ext cx="1219200" cy="138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69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10486">
            <a:off x="7883525" y="152400"/>
            <a:ext cx="1260475" cy="141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70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4187777"/>
            <a:ext cx="933685" cy="932191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6398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2339752" y="1321604"/>
            <a:ext cx="40046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Megtagadás, elfelejtés</a:t>
            </a:r>
            <a:endParaRPr lang="en-US" sz="2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1691680" y="2204864"/>
            <a:ext cx="6678431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hu-HU" sz="24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Családi névváltoztatás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hu-HU" sz="24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Tanainak elhallgatása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hu-HU" sz="24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Kórházi jegyzőkönyv ki nem adása (1977-ig!)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hu-HU" sz="24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Nemzetközi ellenállás</a:t>
            </a:r>
          </a:p>
        </p:txBody>
      </p:sp>
    </p:spTree>
    <p:extLst>
      <p:ext uri="{BB962C8B-B14F-4D97-AF65-F5344CB8AC3E}">
        <p14:creationId xmlns:p14="http://schemas.microsoft.com/office/powerpoint/2010/main" val="1368489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539552" y="548680"/>
            <a:ext cx="8352928" cy="5339905"/>
          </a:xfrm>
          <a:prstGeom prst="rect">
            <a:avLst/>
          </a:prstGeom>
        </p:spPr>
        <p:txBody>
          <a:bodyPr wrap="square" lIns="91420" tIns="45711" rIns="91420" bIns="45711">
            <a:spAutoFit/>
          </a:bodyPr>
          <a:lstStyle/>
          <a:p>
            <a:r>
              <a:rPr lang="hu-H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</a:t>
            </a:r>
            <a:r>
              <a:rPr lang="hu-HU" sz="2400" b="1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Virchow</a:t>
            </a:r>
            <a:r>
              <a:rPr lang="hu-HU" sz="24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(1821-1902), </a:t>
            </a:r>
            <a:r>
              <a:rPr lang="hu-HU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sz="24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sejtpatológia                                             </a:t>
            </a:r>
          </a:p>
          <a:p>
            <a:r>
              <a:rPr lang="hu-HU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hirdetője </a:t>
            </a:r>
            <a:r>
              <a:rPr lang="hu-HU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</a:t>
            </a:r>
            <a:r>
              <a:rPr lang="hu-HU" sz="24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kitartóan támadta</a:t>
            </a:r>
          </a:p>
          <a:p>
            <a:endParaRPr lang="hu-HU" sz="2400" b="1" dirty="0" smtClean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sz="24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1858-ban előadás: </a:t>
            </a:r>
            <a:r>
              <a:rPr lang="hu-HU" sz="24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„a gyermekágyi láz okai az időjárási viszonyok és betegségek (orbánc, gennyedések stb.) szimultán előfordulása, a tejelválasztás zavara és az idegrendszeri izgalmak</a:t>
            </a:r>
            <a:r>
              <a:rPr lang="hu-H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hu-HU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Egyetlen magyar orvos sem állt fel és említette Semmelweis nevét!</a:t>
            </a:r>
            <a:endParaRPr lang="hu-HU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hu-H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Számos </a:t>
            </a:r>
            <a:r>
              <a:rPr lang="hu-HU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szülész véleménye volt: </a:t>
            </a:r>
            <a:endParaRPr lang="hu-HU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829" indent="-342829">
              <a:buFontTx/>
              <a:buChar char="-"/>
            </a:pPr>
            <a:r>
              <a:rPr lang="hu-HU" sz="24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tapasztalatok nem igazolják Semmelweis tanait</a:t>
            </a:r>
          </a:p>
          <a:p>
            <a:pPr marL="342829" indent="-342829">
              <a:buFontTx/>
              <a:buChar char="-"/>
            </a:pPr>
            <a:r>
              <a:rPr lang="hu-HU" sz="24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olyan egyszerű, hogy nem is lehet igaz</a:t>
            </a:r>
          </a:p>
        </p:txBody>
      </p:sp>
      <p:sp>
        <p:nvSpPr>
          <p:cNvPr id="3" name="Szövegdoboz 2"/>
          <p:cNvSpPr txBox="1"/>
          <p:nvPr/>
        </p:nvSpPr>
        <p:spPr>
          <a:xfrm>
            <a:off x="2753802" y="6269250"/>
            <a:ext cx="5490606" cy="400110"/>
          </a:xfrm>
          <a:prstGeom prst="rect">
            <a:avLst/>
          </a:prstGeom>
          <a:noFill/>
        </p:spPr>
        <p:txBody>
          <a:bodyPr wrap="none" lIns="91420" tIns="45711" rIns="91420" bIns="45711" rtlCol="0">
            <a:spAutoFit/>
          </a:bodyPr>
          <a:lstStyle/>
          <a:p>
            <a:r>
              <a:rPr lang="hu-HU" sz="1000" dirty="0" err="1">
                <a:solidFill>
                  <a:srgbClr val="002060"/>
                </a:solidFill>
              </a:rPr>
              <a:t>Gortvay</a:t>
            </a:r>
            <a:r>
              <a:rPr lang="hu-HU" sz="1000" dirty="0">
                <a:solidFill>
                  <a:srgbClr val="002060"/>
                </a:solidFill>
              </a:rPr>
              <a:t> </a:t>
            </a:r>
            <a:r>
              <a:rPr lang="hu-HU" sz="1000" dirty="0" err="1">
                <a:solidFill>
                  <a:srgbClr val="002060"/>
                </a:solidFill>
              </a:rPr>
              <a:t>Gy</a:t>
            </a:r>
            <a:r>
              <a:rPr lang="hu-HU" sz="1000" dirty="0">
                <a:solidFill>
                  <a:srgbClr val="002060"/>
                </a:solidFill>
              </a:rPr>
              <a:t>., Zoltán I.: Semmelweis élete és munkássága. Budapest, Akadémiai Kiadó, 1966, pp: 1-292,</a:t>
            </a:r>
          </a:p>
          <a:p>
            <a:endParaRPr lang="hu-HU" sz="1000" dirty="0">
              <a:solidFill>
                <a:prstClr val="black"/>
              </a:solidFill>
            </a:endParaRPr>
          </a:p>
        </p:txBody>
      </p:sp>
      <p:pic>
        <p:nvPicPr>
          <p:cNvPr id="14338" name="Picture 2" descr="Képtalálat a következ&amp;odblac;re: „virchow”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85376"/>
            <a:ext cx="1728192" cy="207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5111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755576" y="382012"/>
            <a:ext cx="7632848" cy="3046988"/>
          </a:xfrm>
          <a:prstGeom prst="rect">
            <a:avLst/>
          </a:prstGeom>
        </p:spPr>
        <p:txBody>
          <a:bodyPr wrap="square" lIns="91420" tIns="45711" rIns="91420" bIns="45711">
            <a:spAutoFit/>
          </a:bodyPr>
          <a:lstStyle/>
          <a:p>
            <a:pPr algn="ctr"/>
            <a:r>
              <a:rPr lang="hu-HU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Semmelweisnek sikerült legyőznie a kórt, de nem sikerült meggyőznie a kort!</a:t>
            </a:r>
          </a:p>
          <a:p>
            <a:endParaRPr lang="hu-HU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4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Listert</a:t>
            </a:r>
            <a:r>
              <a:rPr lang="hu-H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Semmelweis tanainak meghirdetése után még közel 40 évvel, </a:t>
            </a:r>
            <a:r>
              <a:rPr lang="hu-H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1885</a:t>
            </a:r>
            <a:r>
              <a:rPr lang="hu-H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-ben is látták, amint „alig hogy elhagyta kocsiját, </a:t>
            </a:r>
            <a:r>
              <a:rPr lang="hu-H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karbolsav</a:t>
            </a:r>
            <a:r>
              <a:rPr lang="hu-H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bőséges felhasználásával műtéteket végzett anélkül, hogy előzőleg, vagy közben </a:t>
            </a:r>
            <a:r>
              <a:rPr lang="hu-HU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megmosta volna a kezét</a:t>
            </a:r>
            <a:r>
              <a:rPr lang="hu-H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”. </a:t>
            </a:r>
          </a:p>
        </p:txBody>
      </p:sp>
      <p:sp>
        <p:nvSpPr>
          <p:cNvPr id="3" name="Szövegdoboz 2"/>
          <p:cNvSpPr txBox="1"/>
          <p:nvPr/>
        </p:nvSpPr>
        <p:spPr>
          <a:xfrm>
            <a:off x="2699792" y="6381328"/>
            <a:ext cx="6017994" cy="400110"/>
          </a:xfrm>
          <a:prstGeom prst="rect">
            <a:avLst/>
          </a:prstGeom>
          <a:noFill/>
        </p:spPr>
        <p:txBody>
          <a:bodyPr wrap="none" lIns="91420" tIns="45711" rIns="91420" bIns="45711" rtlCol="0">
            <a:spAutoFit/>
          </a:bodyPr>
          <a:lstStyle/>
          <a:p>
            <a:r>
              <a:rPr lang="hu-HU" sz="1000" dirty="0">
                <a:solidFill>
                  <a:srgbClr val="002060"/>
                </a:solidFill>
              </a:rPr>
              <a:t>Csillag I.: A Semmelweis-koncepció egy előzménye a magyar orvosi irodalomban. Orvosi Hetilap, 1968; 874–877.</a:t>
            </a:r>
          </a:p>
          <a:p>
            <a:endParaRPr lang="hu-HU" sz="1000" dirty="0">
              <a:solidFill>
                <a:srgbClr val="002060"/>
              </a:solidFill>
            </a:endParaRPr>
          </a:p>
        </p:txBody>
      </p:sp>
      <p:pic>
        <p:nvPicPr>
          <p:cNvPr id="9221" name="Picture 5" descr="Képtalála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1379" y="3283243"/>
            <a:ext cx="2592288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zövegdoboz 5"/>
          <p:cNvSpPr txBox="1"/>
          <p:nvPr/>
        </p:nvSpPr>
        <p:spPr>
          <a:xfrm>
            <a:off x="3189318" y="3933056"/>
            <a:ext cx="16707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smtClean="0">
                <a:solidFill>
                  <a:prstClr val="black"/>
                </a:solidFill>
              </a:rPr>
              <a:t>Jakob </a:t>
            </a:r>
            <a:r>
              <a:rPr lang="hu-HU" sz="2400" b="1" dirty="0" err="1" smtClean="0">
                <a:solidFill>
                  <a:prstClr val="black"/>
                </a:solidFill>
              </a:rPr>
              <a:t>Lister</a:t>
            </a:r>
            <a:endParaRPr lang="hu-HU" sz="2400" b="1" dirty="0" smtClean="0">
              <a:solidFill>
                <a:prstClr val="black"/>
              </a:solidFill>
            </a:endParaRPr>
          </a:p>
          <a:p>
            <a:r>
              <a:rPr lang="hu-HU" sz="2400" dirty="0" smtClean="0">
                <a:solidFill>
                  <a:prstClr val="black"/>
                </a:solidFill>
              </a:rPr>
              <a:t>1827-1912</a:t>
            </a:r>
            <a:endParaRPr lang="hu-HU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1689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16024"/>
            <a:ext cx="3672408" cy="6525344"/>
          </a:xfrm>
          <a:prstGeom prst="rect">
            <a:avLst/>
          </a:prstGeom>
          <a:noFill/>
          <a:ln>
            <a:noFill/>
          </a:ln>
          <a:effectLst/>
          <a:extLst/>
        </p:spPr>
      </p:pic>
      <p:sp>
        <p:nvSpPr>
          <p:cNvPr id="7" name="Téglalap 6"/>
          <p:cNvSpPr/>
          <p:nvPr/>
        </p:nvSpPr>
        <p:spPr>
          <a:xfrm>
            <a:off x="4788024" y="5517232"/>
            <a:ext cx="355052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000" b="1" dirty="0">
                <a:solidFill>
                  <a:srgbClr val="333399"/>
                </a:solidFill>
              </a:rPr>
              <a:t>A Semmelweis-serleg </a:t>
            </a:r>
            <a:r>
              <a:rPr lang="hu-HU" sz="2000" b="1" dirty="0" smtClean="0">
                <a:solidFill>
                  <a:srgbClr val="333399"/>
                </a:solidFill>
              </a:rPr>
              <a:t>fényképe</a:t>
            </a:r>
            <a:r>
              <a:rPr lang="hu-HU" sz="2000" dirty="0" smtClean="0">
                <a:solidFill>
                  <a:srgbClr val="333399"/>
                </a:solidFill>
              </a:rPr>
              <a:t> </a:t>
            </a:r>
          </a:p>
          <a:p>
            <a:r>
              <a:rPr lang="hu-HU" sz="2000" dirty="0" smtClean="0">
                <a:solidFill>
                  <a:srgbClr val="333399"/>
                </a:solidFill>
              </a:rPr>
              <a:t>(Magyar Orvosi Kaszinó, 1906) </a:t>
            </a:r>
            <a:endParaRPr lang="hu-HU" sz="2000" dirty="0">
              <a:solidFill>
                <a:srgbClr val="333399"/>
              </a:solidFill>
            </a:endParaRPr>
          </a:p>
        </p:txBody>
      </p:sp>
      <p:sp>
        <p:nvSpPr>
          <p:cNvPr id="2" name="Szövegdoboz 1"/>
          <p:cNvSpPr txBox="1"/>
          <p:nvPr/>
        </p:nvSpPr>
        <p:spPr>
          <a:xfrm>
            <a:off x="4788024" y="548680"/>
            <a:ext cx="316835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>
                <a:solidFill>
                  <a:prstClr val="black"/>
                </a:solidFill>
              </a:rPr>
              <a:t>„</a:t>
            </a:r>
            <a:r>
              <a:rPr lang="hu-HU" b="1" i="1" dirty="0" smtClean="0">
                <a:solidFill>
                  <a:prstClr val="black"/>
                </a:solidFill>
              </a:rPr>
              <a:t>SEMMELWEIS </a:t>
            </a:r>
            <a:r>
              <a:rPr lang="hu-HU" i="1" dirty="0">
                <a:solidFill>
                  <a:prstClr val="black"/>
                </a:solidFill>
              </a:rPr>
              <a:t>– mondotta a Budapesti Orvosi Kaszinó </a:t>
            </a:r>
            <a:endParaRPr lang="hu-HU" i="1" dirty="0" smtClean="0">
              <a:solidFill>
                <a:prstClr val="black"/>
              </a:solidFill>
            </a:endParaRPr>
          </a:p>
          <a:p>
            <a:r>
              <a:rPr lang="hu-HU" i="1" dirty="0" smtClean="0">
                <a:solidFill>
                  <a:prstClr val="black"/>
                </a:solidFill>
              </a:rPr>
              <a:t>1925</a:t>
            </a:r>
            <a:r>
              <a:rPr lang="hu-HU" i="1" dirty="0">
                <a:solidFill>
                  <a:prstClr val="black"/>
                </a:solidFill>
              </a:rPr>
              <a:t>. évi január hó 30-án tartott Semmelweis-serleg ünnepén </a:t>
            </a:r>
            <a:r>
              <a:rPr lang="hu-HU" i="1" dirty="0" smtClean="0">
                <a:solidFill>
                  <a:prstClr val="black"/>
                </a:solidFill>
              </a:rPr>
              <a:t>Grósz </a:t>
            </a:r>
            <a:r>
              <a:rPr lang="hu-HU" i="1" dirty="0">
                <a:solidFill>
                  <a:prstClr val="black"/>
                </a:solidFill>
              </a:rPr>
              <a:t>Emil Dr. egyetemi tanár, Királyi Magyar Egyetemi Nyomda, Budapest</a:t>
            </a:r>
            <a:r>
              <a:rPr lang="hu-HU" i="1" dirty="0" smtClean="0">
                <a:solidFill>
                  <a:prstClr val="black"/>
                </a:solidFill>
              </a:rPr>
              <a:t>”</a:t>
            </a:r>
          </a:p>
          <a:p>
            <a:endParaRPr lang="hu-HU" i="1" dirty="0">
              <a:solidFill>
                <a:prstClr val="black"/>
              </a:solidFill>
            </a:endParaRPr>
          </a:p>
          <a:p>
            <a:r>
              <a:rPr lang="hu-HU" i="1" dirty="0" smtClean="0">
                <a:solidFill>
                  <a:prstClr val="black"/>
                </a:solidFill>
              </a:rPr>
              <a:t>Ecseri Piac, 2013</a:t>
            </a:r>
          </a:p>
          <a:p>
            <a:endParaRPr lang="hu-HU" i="1" dirty="0">
              <a:solidFill>
                <a:prstClr val="black"/>
              </a:solidFill>
            </a:endParaRPr>
          </a:p>
          <a:p>
            <a:r>
              <a:rPr lang="hu-HU" i="1" dirty="0">
                <a:solidFill>
                  <a:prstClr val="black"/>
                </a:solidFill>
              </a:rPr>
              <a:t>Weil Emil /bevezető/, </a:t>
            </a:r>
            <a:r>
              <a:rPr lang="hu-HU" i="1" dirty="0" err="1">
                <a:solidFill>
                  <a:prstClr val="black"/>
                </a:solidFill>
              </a:rPr>
              <a:t>Domány</a:t>
            </a:r>
            <a:r>
              <a:rPr lang="hu-HU" i="1" dirty="0">
                <a:solidFill>
                  <a:prstClr val="black"/>
                </a:solidFill>
              </a:rPr>
              <a:t> Imre /előszó, szerkesztő/: </a:t>
            </a:r>
            <a:r>
              <a:rPr lang="hu-HU" b="1" i="1" dirty="0">
                <a:solidFill>
                  <a:prstClr val="black"/>
                </a:solidFill>
              </a:rPr>
              <a:t>Semmelweis emlékbeszédek 1907-1941,</a:t>
            </a:r>
            <a:r>
              <a:rPr lang="hu-HU" i="1" dirty="0">
                <a:solidFill>
                  <a:prstClr val="black"/>
                </a:solidFill>
              </a:rPr>
              <a:t> Magyar Orvosi Könyvkiadó Társulat, Budapest, 1947</a:t>
            </a:r>
            <a:endParaRPr lang="hu-HU" dirty="0">
              <a:solidFill>
                <a:prstClr val="black"/>
              </a:solidFill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6424947" y="15007"/>
            <a:ext cx="2611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i="1" dirty="0" smtClean="0">
                <a:solidFill>
                  <a:srgbClr val="0033CC"/>
                </a:solidFill>
              </a:rPr>
              <a:t>Mi tehet az utókor?</a:t>
            </a:r>
            <a:endParaRPr lang="hu-HU" sz="2400" i="1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8669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 descr="DSC_1796 v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124744"/>
            <a:ext cx="6192688" cy="410445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églalap 5"/>
          <p:cNvSpPr/>
          <p:nvPr/>
        </p:nvSpPr>
        <p:spPr>
          <a:xfrm>
            <a:off x="323528" y="5365085"/>
            <a:ext cx="8568952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hu-HU" sz="2000" dirty="0" smtClean="0">
                <a:solidFill>
                  <a:srgbClr val="333399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Ifj. Szabó János ötvös és fémrestaurátor, aki számos egyházi intézmények készített már hagyományos eljárással kelyhet vállalta a feladatot. </a:t>
            </a:r>
            <a:endParaRPr lang="hu-HU" sz="2000" dirty="0">
              <a:solidFill>
                <a:srgbClr val="333399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  <p:sp>
        <p:nvSpPr>
          <p:cNvPr id="2" name="Szövegdoboz 1"/>
          <p:cNvSpPr txBox="1"/>
          <p:nvPr/>
        </p:nvSpPr>
        <p:spPr>
          <a:xfrm>
            <a:off x="5004048" y="159023"/>
            <a:ext cx="39371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i="1" dirty="0" smtClean="0">
                <a:solidFill>
                  <a:srgbClr val="0033CC"/>
                </a:solidFill>
              </a:rPr>
              <a:t>Ha elveszett, csináljunk egyet!</a:t>
            </a:r>
            <a:endParaRPr lang="hu-HU" sz="2400" i="1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8942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 descr="DSC_1889 v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692696"/>
            <a:ext cx="7200800" cy="482627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églalap 4"/>
          <p:cNvSpPr/>
          <p:nvPr/>
        </p:nvSpPr>
        <p:spPr>
          <a:xfrm>
            <a:off x="72008" y="5673442"/>
            <a:ext cx="932452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000" dirty="0" smtClean="0">
                <a:solidFill>
                  <a:srgbClr val="333399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Réthelyi Miklós és Sótonyi Péter is</a:t>
            </a:r>
          </a:p>
          <a:p>
            <a:pPr algn="ctr"/>
            <a:r>
              <a:rPr lang="hu-HU" sz="2000" dirty="0" smtClean="0">
                <a:solidFill>
                  <a:srgbClr val="333399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„szép gondolatnak” nevezte az elképzelést</a:t>
            </a:r>
            <a:endParaRPr lang="hu-HU" sz="2000" dirty="0">
              <a:solidFill>
                <a:srgbClr val="33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8512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 descr="DSC_1894 v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985" y="798449"/>
            <a:ext cx="7809447" cy="450275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églalap 4"/>
          <p:cNvSpPr/>
          <p:nvPr/>
        </p:nvSpPr>
        <p:spPr>
          <a:xfrm>
            <a:off x="467544" y="5385990"/>
            <a:ext cx="81369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000" dirty="0" smtClean="0">
                <a:solidFill>
                  <a:srgbClr val="333399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Nem is lehet igazán meghatározni, hogy az ötlettől a megvalósulásig hány óra fizikai, szellemi, adminisztratív munkára volt szükség </a:t>
            </a:r>
            <a:endParaRPr lang="hu-HU" sz="2000" dirty="0">
              <a:solidFill>
                <a:srgbClr val="33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9420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 descr="DSC_198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5" y="620688"/>
            <a:ext cx="7416823" cy="482453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églalap 4"/>
          <p:cNvSpPr/>
          <p:nvPr/>
        </p:nvSpPr>
        <p:spPr>
          <a:xfrm>
            <a:off x="557808" y="5529426"/>
            <a:ext cx="797463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000" dirty="0">
                <a:solidFill>
                  <a:srgbClr val="333399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E</a:t>
            </a:r>
            <a:r>
              <a:rPr lang="hu-HU" sz="2000" dirty="0" smtClean="0">
                <a:solidFill>
                  <a:srgbClr val="333399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gy igazi művészeti alkotás végső állapotában, megjelenésében sokszor a megrendelőnek is jelentős szerepe lehet. </a:t>
            </a:r>
            <a:endParaRPr lang="hu-HU" sz="2000" dirty="0">
              <a:solidFill>
                <a:srgbClr val="33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7137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 descr="C:\Users\LIPTKJ~1\AppData\Local\Temp\DSC_1892-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692696"/>
            <a:ext cx="7200800" cy="489654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églalap 4"/>
          <p:cNvSpPr/>
          <p:nvPr/>
        </p:nvSpPr>
        <p:spPr>
          <a:xfrm>
            <a:off x="899592" y="5602014"/>
            <a:ext cx="734481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000" dirty="0" smtClean="0">
                <a:solidFill>
                  <a:srgbClr val="333399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Az ötlet megfoganásától az egyetem évnyitóján történt nyilvános átadásáig közel kilenc hónap telt el. </a:t>
            </a:r>
            <a:endParaRPr lang="hu-HU" sz="2000" dirty="0">
              <a:solidFill>
                <a:srgbClr val="33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2091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 descr="C:\Users\LIPTKJ~1\AppData\Local\Temp\DSC_2021-2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613048"/>
            <a:ext cx="7277325" cy="432812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églalap 4"/>
          <p:cNvSpPr/>
          <p:nvPr/>
        </p:nvSpPr>
        <p:spPr>
          <a:xfrm>
            <a:off x="-252536" y="4941168"/>
            <a:ext cx="9505056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ctr">
              <a:lnSpc>
                <a:spcPct val="115000"/>
              </a:lnSpc>
              <a:spcAft>
                <a:spcPts val="1000"/>
              </a:spcAft>
            </a:pPr>
            <a:r>
              <a:rPr lang="hu-HU" sz="2000" dirty="0" smtClean="0">
                <a:solidFill>
                  <a:srgbClr val="333399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Kehely: 30 cm, </a:t>
            </a:r>
            <a:r>
              <a:rPr lang="hu-HU" sz="2000" dirty="0" err="1" smtClean="0">
                <a:solidFill>
                  <a:srgbClr val="333399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cuppa</a:t>
            </a:r>
            <a:r>
              <a:rPr lang="hu-HU" sz="2000" dirty="0" smtClean="0">
                <a:solidFill>
                  <a:srgbClr val="333399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átmérő a nyolcszög rövidebb oldalainál mérve: 13 cm, talp átmérő: 15 cm, anyaga: Ag925 (sterling, 925 ezrelék finomságú ezüst),     súlya: 1355g (kövek és a belsejében lévő papíralapú üzenet nélkül),               kövek: </a:t>
            </a:r>
            <a:r>
              <a:rPr lang="hu-HU" sz="2000" dirty="0" err="1" smtClean="0">
                <a:solidFill>
                  <a:srgbClr val="333399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kaboson</a:t>
            </a:r>
            <a:r>
              <a:rPr lang="hu-HU" sz="2000" dirty="0" smtClean="0">
                <a:solidFill>
                  <a:srgbClr val="333399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csiszolatú hegyikristály és ametiszt.                                   Összesen: 72 darab, amelyből 40 darab ametiszt.</a:t>
            </a:r>
            <a:endParaRPr lang="hu-HU" sz="2000" dirty="0">
              <a:solidFill>
                <a:srgbClr val="333399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2889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/>
          <p:cNvSpPr txBox="1"/>
          <p:nvPr/>
        </p:nvSpPr>
        <p:spPr>
          <a:xfrm>
            <a:off x="630083" y="1231880"/>
            <a:ext cx="7924926" cy="54322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>
                <a:solidFill>
                  <a:srgbClr val="0033CC"/>
                </a:solidFill>
              </a:rPr>
              <a:t>1.,  </a:t>
            </a:r>
            <a:r>
              <a:rPr lang="hu-HU" sz="2400" b="1" dirty="0" smtClean="0">
                <a:solidFill>
                  <a:srgbClr val="0033CC"/>
                </a:solidFill>
              </a:rPr>
              <a:t>XIX. sz.: Gyermekágyi láz fellángolása</a:t>
            </a:r>
          </a:p>
          <a:p>
            <a:pPr marL="342900" indent="-342900">
              <a:buFontTx/>
              <a:buChar char="-"/>
            </a:pPr>
            <a:r>
              <a:rPr lang="hu-HU" sz="2400" dirty="0" smtClean="0">
                <a:solidFill>
                  <a:srgbClr val="0033CC"/>
                </a:solidFill>
              </a:rPr>
              <a:t> Mit tehetett egy ember, például Semmelweis?</a:t>
            </a:r>
          </a:p>
          <a:p>
            <a:pPr marL="342900" indent="-342900">
              <a:buFontTx/>
              <a:buChar char="-"/>
            </a:pPr>
            <a:r>
              <a:rPr lang="hu-HU" sz="2400" dirty="0" smtClean="0">
                <a:solidFill>
                  <a:srgbClr val="0033CC"/>
                </a:solidFill>
              </a:rPr>
              <a:t> Mit tehetett, illetve mit tett a többi ember?</a:t>
            </a:r>
          </a:p>
          <a:p>
            <a:pPr marL="342900" indent="-342900">
              <a:spcAft>
                <a:spcPts val="600"/>
              </a:spcAft>
              <a:buFontTx/>
              <a:buChar char="-"/>
            </a:pPr>
            <a:r>
              <a:rPr lang="hu-HU" sz="2400" dirty="0" smtClean="0">
                <a:solidFill>
                  <a:srgbClr val="0033CC"/>
                </a:solidFill>
              </a:rPr>
              <a:t> Mit tehet a mai ember </a:t>
            </a:r>
            <a:r>
              <a:rPr lang="hu-HU" sz="2400" dirty="0" err="1" smtClean="0">
                <a:solidFill>
                  <a:srgbClr val="0033CC"/>
                </a:solidFill>
              </a:rPr>
              <a:t>Semmelweis-szért</a:t>
            </a:r>
            <a:r>
              <a:rPr lang="hu-HU" sz="2400" dirty="0" smtClean="0">
                <a:solidFill>
                  <a:srgbClr val="0033CC"/>
                </a:solidFill>
              </a:rPr>
              <a:t>?</a:t>
            </a:r>
            <a:endParaRPr lang="hu-HU" sz="2400" dirty="0">
              <a:solidFill>
                <a:srgbClr val="0033CC"/>
              </a:solidFill>
            </a:endParaRPr>
          </a:p>
          <a:p>
            <a:r>
              <a:rPr lang="hu-HU" sz="2400" dirty="0" smtClean="0">
                <a:solidFill>
                  <a:srgbClr val="0033CC"/>
                </a:solidFill>
              </a:rPr>
              <a:t>2.,  </a:t>
            </a:r>
            <a:r>
              <a:rPr lang="hu-HU" sz="2400" b="1" dirty="0" smtClean="0">
                <a:solidFill>
                  <a:srgbClr val="0033CC"/>
                </a:solidFill>
              </a:rPr>
              <a:t>XX. sz.: Eltűnni látszott az egykor híres hazai </a:t>
            </a:r>
            <a:r>
              <a:rPr lang="hu-HU" sz="2400" b="1" dirty="0" err="1" smtClean="0">
                <a:solidFill>
                  <a:srgbClr val="0033CC"/>
                </a:solidFill>
              </a:rPr>
              <a:t>nefrológia</a:t>
            </a:r>
            <a:endParaRPr lang="hu-HU" sz="2400" b="1" dirty="0" smtClean="0">
              <a:solidFill>
                <a:srgbClr val="0033CC"/>
              </a:solidFill>
            </a:endParaRPr>
          </a:p>
          <a:p>
            <a:pPr marL="342900" indent="-342900">
              <a:buFontTx/>
              <a:buChar char="-"/>
            </a:pPr>
            <a:r>
              <a:rPr lang="hu-HU" sz="2400" dirty="0" smtClean="0">
                <a:solidFill>
                  <a:srgbClr val="0033CC"/>
                </a:solidFill>
              </a:rPr>
              <a:t> Magyar Vese Alapítvány, első a Világháború után, 1987</a:t>
            </a:r>
          </a:p>
          <a:p>
            <a:pPr marL="342900" indent="-342900">
              <a:spcAft>
                <a:spcPts val="600"/>
              </a:spcAft>
              <a:buFontTx/>
              <a:buChar char="-"/>
            </a:pPr>
            <a:r>
              <a:rPr lang="hu-HU" sz="2400" dirty="0" smtClean="0">
                <a:solidFill>
                  <a:srgbClr val="0033CC"/>
                </a:solidFill>
              </a:rPr>
              <a:t> Budapest </a:t>
            </a:r>
            <a:r>
              <a:rPr lang="hu-HU" sz="2400" dirty="0" err="1" smtClean="0">
                <a:solidFill>
                  <a:srgbClr val="0033CC"/>
                </a:solidFill>
              </a:rPr>
              <a:t>Nephrology</a:t>
            </a:r>
            <a:r>
              <a:rPr lang="hu-HU" sz="2400" dirty="0" smtClean="0">
                <a:solidFill>
                  <a:srgbClr val="0033CC"/>
                </a:solidFill>
              </a:rPr>
              <a:t> </a:t>
            </a:r>
            <a:r>
              <a:rPr lang="hu-HU" sz="2400" dirty="0" err="1" smtClean="0">
                <a:solidFill>
                  <a:srgbClr val="0033CC"/>
                </a:solidFill>
              </a:rPr>
              <a:t>School</a:t>
            </a:r>
            <a:r>
              <a:rPr lang="hu-HU" sz="2400" dirty="0" smtClean="0">
                <a:solidFill>
                  <a:srgbClr val="0033CC"/>
                </a:solidFill>
              </a:rPr>
              <a:t>, 1993</a:t>
            </a:r>
          </a:p>
          <a:p>
            <a:pPr>
              <a:spcAft>
                <a:spcPts val="600"/>
              </a:spcAft>
            </a:pPr>
            <a:r>
              <a:rPr lang="hu-HU" sz="2400" dirty="0" smtClean="0">
                <a:solidFill>
                  <a:srgbClr val="0033CC"/>
                </a:solidFill>
              </a:rPr>
              <a:t>3.,  </a:t>
            </a:r>
            <a:r>
              <a:rPr lang="hu-HU" sz="2400" b="1" dirty="0" smtClean="0">
                <a:solidFill>
                  <a:srgbClr val="0033CC"/>
                </a:solidFill>
              </a:rPr>
              <a:t>XXI. </a:t>
            </a:r>
            <a:r>
              <a:rPr lang="hu-HU" sz="2400" b="1" dirty="0">
                <a:solidFill>
                  <a:srgbClr val="0033CC"/>
                </a:solidFill>
              </a:rPr>
              <a:t>s</a:t>
            </a:r>
            <a:r>
              <a:rPr lang="hu-HU" sz="2400" b="1" dirty="0" smtClean="0">
                <a:solidFill>
                  <a:srgbClr val="0033CC"/>
                </a:solidFill>
              </a:rPr>
              <a:t>z</a:t>
            </a:r>
            <a:r>
              <a:rPr lang="hu-HU" sz="2400" dirty="0" smtClean="0">
                <a:solidFill>
                  <a:srgbClr val="0033CC"/>
                </a:solidFill>
              </a:rPr>
              <a:t>.</a:t>
            </a:r>
            <a:r>
              <a:rPr lang="hu-HU" sz="2400" b="1" dirty="0" smtClean="0">
                <a:solidFill>
                  <a:srgbClr val="0033CC"/>
                </a:solidFill>
              </a:rPr>
              <a:t>: </a:t>
            </a:r>
          </a:p>
          <a:p>
            <a:pPr>
              <a:spcAft>
                <a:spcPts val="600"/>
              </a:spcAft>
            </a:pPr>
            <a:r>
              <a:rPr lang="hu-HU" sz="2400" b="1" dirty="0" smtClean="0">
                <a:solidFill>
                  <a:srgbClr val="0033CC"/>
                </a:solidFill>
              </a:rPr>
              <a:t>      Kiművelt cigány emberfők - cigány orvosképzés</a:t>
            </a:r>
          </a:p>
          <a:p>
            <a:pPr>
              <a:spcAft>
                <a:spcPts val="600"/>
              </a:spcAft>
            </a:pPr>
            <a:r>
              <a:rPr lang="hu-HU" sz="2400" b="1" dirty="0" smtClean="0">
                <a:solidFill>
                  <a:srgbClr val="0033CC"/>
                </a:solidFill>
              </a:rPr>
              <a:t>      Esélyegyenlőség - </a:t>
            </a:r>
            <a:r>
              <a:rPr lang="hu-HU" sz="2400" b="1" dirty="0">
                <a:solidFill>
                  <a:srgbClr val="0033CC"/>
                </a:solidFill>
              </a:rPr>
              <a:t>Orvosi jelnyelv képzés </a:t>
            </a:r>
            <a:r>
              <a:rPr lang="hu-HU" sz="2400" b="1" dirty="0" smtClean="0">
                <a:solidFill>
                  <a:srgbClr val="0033CC"/>
                </a:solidFill>
              </a:rPr>
              <a:t>elindítása</a:t>
            </a:r>
          </a:p>
          <a:p>
            <a:pPr>
              <a:spcAft>
                <a:spcPts val="600"/>
              </a:spcAft>
            </a:pPr>
            <a:r>
              <a:rPr lang="hu-HU" sz="2400" b="1" dirty="0" smtClean="0">
                <a:solidFill>
                  <a:srgbClr val="0033CC"/>
                </a:solidFill>
              </a:rPr>
              <a:t>      </a:t>
            </a:r>
            <a:r>
              <a:rPr lang="hu-HU" sz="2400" b="1" dirty="0" smtClean="0">
                <a:solidFill>
                  <a:srgbClr val="0033CC"/>
                </a:solidFill>
              </a:rPr>
              <a:t>Dél-Budapesti </a:t>
            </a:r>
            <a:r>
              <a:rPr lang="hu-HU" sz="2400" b="1" dirty="0">
                <a:solidFill>
                  <a:srgbClr val="0033CC"/>
                </a:solidFill>
              </a:rPr>
              <a:t>Egyetemváros </a:t>
            </a:r>
            <a:r>
              <a:rPr lang="hu-HU" sz="2400" b="1" dirty="0" smtClean="0">
                <a:solidFill>
                  <a:srgbClr val="0033CC"/>
                </a:solidFill>
              </a:rPr>
              <a:t>– VIII. és IX. ker. </a:t>
            </a:r>
            <a:r>
              <a:rPr lang="hu-HU" sz="2400" b="1" dirty="0" err="1" smtClean="0">
                <a:solidFill>
                  <a:srgbClr val="0033CC"/>
                </a:solidFill>
              </a:rPr>
              <a:t>revitalizáció</a:t>
            </a:r>
            <a:endParaRPr lang="hu-HU" sz="2400" b="1" dirty="0" smtClean="0">
              <a:solidFill>
                <a:srgbClr val="0033CC"/>
              </a:solidFill>
            </a:endParaRPr>
          </a:p>
          <a:p>
            <a:pPr>
              <a:spcAft>
                <a:spcPts val="600"/>
              </a:spcAft>
            </a:pPr>
            <a:r>
              <a:rPr lang="hu-HU" sz="2400" b="1" dirty="0" smtClean="0">
                <a:solidFill>
                  <a:srgbClr val="0033CC"/>
                </a:solidFill>
              </a:rPr>
              <a:t>      Semmelweis </a:t>
            </a:r>
            <a:r>
              <a:rPr lang="hu-HU" sz="2400" b="1" dirty="0">
                <a:solidFill>
                  <a:srgbClr val="0033CC"/>
                </a:solidFill>
              </a:rPr>
              <a:t>Kilátó</a:t>
            </a:r>
          </a:p>
          <a:p>
            <a:pPr>
              <a:spcAft>
                <a:spcPts val="600"/>
              </a:spcAft>
            </a:pPr>
            <a:endParaRPr lang="hu-HU" sz="2400" b="1" dirty="0">
              <a:solidFill>
                <a:srgbClr val="0033CC"/>
              </a:solidFill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678285" y="620688"/>
            <a:ext cx="72246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 smtClean="0">
                <a:solidFill>
                  <a:srgbClr val="0033CC"/>
                </a:solidFill>
              </a:rPr>
              <a:t>Példák arra, hogy mit tehet az ember Európában</a:t>
            </a:r>
            <a:endParaRPr lang="hu-HU" sz="2800" dirty="0">
              <a:solidFill>
                <a:srgbClr val="0033CC"/>
              </a:solidFill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5652120" y="87015"/>
            <a:ext cx="27431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i="1" dirty="0" smtClean="0">
                <a:solidFill>
                  <a:srgbClr val="0033CC"/>
                </a:solidFill>
              </a:rPr>
              <a:t>A. Bevezető előadás</a:t>
            </a:r>
            <a:endParaRPr lang="hu-HU" sz="2400" i="1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4557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\\KORTAN-SERVER\roslasz\sote\Semmelweis serleg\fotok\semmelweis_serleg_36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48680"/>
            <a:ext cx="4067944" cy="5688632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5" name="Picture 4" descr="\\KORTAN-SERVER\roslasz\sote\Semmelweis serleg\fotok\semmelweis_serleg_38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980728"/>
            <a:ext cx="4458250" cy="324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églalap 1"/>
          <p:cNvSpPr/>
          <p:nvPr/>
        </p:nvSpPr>
        <p:spPr>
          <a:xfrm>
            <a:off x="4427984" y="4293096"/>
            <a:ext cx="4572000" cy="233910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sz="1600" i="1" dirty="0">
                <a:solidFill>
                  <a:srgbClr val="002060"/>
                </a:solidFill>
              </a:rPr>
              <a:t>A</a:t>
            </a:r>
            <a:r>
              <a:rPr lang="hu-HU" sz="1600" i="1" dirty="0" smtClean="0">
                <a:solidFill>
                  <a:srgbClr val="002060"/>
                </a:solidFill>
              </a:rPr>
              <a:t>z </a:t>
            </a:r>
            <a:r>
              <a:rPr lang="hu-HU" sz="1600" i="1" dirty="0">
                <a:solidFill>
                  <a:srgbClr val="002060"/>
                </a:solidFill>
              </a:rPr>
              <a:t>Orvosi Kaszinó 1906-ban készült és elveszett Semmelweis-serlegének </a:t>
            </a:r>
            <a:r>
              <a:rPr lang="hu-HU" sz="1600" i="1" dirty="0" smtClean="0">
                <a:solidFill>
                  <a:srgbClr val="002060"/>
                </a:solidFill>
              </a:rPr>
              <a:t>mása (2014). A </a:t>
            </a:r>
            <a:r>
              <a:rPr lang="hu-HU" sz="1600" i="1" dirty="0">
                <a:solidFill>
                  <a:srgbClr val="002060"/>
                </a:solidFill>
              </a:rPr>
              <a:t>serleg színezüst anyaga a névadó nemességét, a drágakövek </a:t>
            </a:r>
            <a:r>
              <a:rPr lang="hu-HU" sz="1600" i="1" dirty="0" smtClean="0">
                <a:solidFill>
                  <a:srgbClr val="002060"/>
                </a:solidFill>
              </a:rPr>
              <a:t>a </a:t>
            </a:r>
            <a:r>
              <a:rPr lang="hu-HU" sz="1600" i="1" dirty="0">
                <a:solidFill>
                  <a:srgbClr val="002060"/>
                </a:solidFill>
              </a:rPr>
              <a:t>csillogó szellemét jelképezik. </a:t>
            </a:r>
            <a:r>
              <a:rPr lang="hu-HU" sz="1600" i="1" dirty="0" smtClean="0">
                <a:solidFill>
                  <a:srgbClr val="002060"/>
                </a:solidFill>
              </a:rPr>
              <a:t>„Őrizze </a:t>
            </a:r>
            <a:r>
              <a:rPr lang="hu-HU" sz="1600" i="1" dirty="0">
                <a:solidFill>
                  <a:srgbClr val="002060"/>
                </a:solidFill>
              </a:rPr>
              <a:t> </a:t>
            </a:r>
            <a:r>
              <a:rPr lang="hu-HU" sz="1600" i="1" dirty="0" smtClean="0">
                <a:solidFill>
                  <a:srgbClr val="002060"/>
                </a:solidFill>
              </a:rPr>
              <a:t>e </a:t>
            </a:r>
            <a:r>
              <a:rPr lang="hu-HU" sz="1600" i="1" dirty="0">
                <a:solidFill>
                  <a:srgbClr val="002060"/>
                </a:solidFill>
              </a:rPr>
              <a:t>kehely Semmelweis Ignácnak, a világhírű kutatónak és orvosnak emlékét,váljék új hagyományoknak elindítójává és Egyetemünk jelképévé</a:t>
            </a:r>
            <a:r>
              <a:rPr lang="hu-HU" sz="1600" i="1" dirty="0" smtClean="0">
                <a:solidFill>
                  <a:srgbClr val="002060"/>
                </a:solidFill>
              </a:rPr>
              <a:t>!” </a:t>
            </a:r>
            <a:r>
              <a:rPr lang="hu-HU" sz="1500" b="1" i="1" dirty="0" smtClean="0">
                <a:solidFill>
                  <a:srgbClr val="002060"/>
                </a:solidFill>
              </a:rPr>
              <a:t> Adományozók, SE élő rektorai</a:t>
            </a:r>
            <a:r>
              <a:rPr lang="hu-HU" sz="1500" i="1" dirty="0" smtClean="0">
                <a:solidFill>
                  <a:srgbClr val="002060"/>
                </a:solidFill>
              </a:rPr>
              <a:t>.</a:t>
            </a:r>
            <a:endParaRPr lang="hu-HU" sz="1500" dirty="0">
              <a:solidFill>
                <a:srgbClr val="002060"/>
              </a:solidFill>
            </a:endParaRPr>
          </a:p>
          <a:p>
            <a:r>
              <a:rPr lang="hu-HU" dirty="0">
                <a:solidFill>
                  <a:prstClr val="black"/>
                </a:solidFill>
              </a:rPr>
              <a:t> </a:t>
            </a:r>
          </a:p>
        </p:txBody>
      </p:sp>
      <p:sp>
        <p:nvSpPr>
          <p:cNvPr id="3" name="Téglalap 2"/>
          <p:cNvSpPr/>
          <p:nvPr/>
        </p:nvSpPr>
        <p:spPr>
          <a:xfrm>
            <a:off x="5220072" y="404664"/>
            <a:ext cx="278191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400" b="1" dirty="0" smtClean="0">
                <a:solidFill>
                  <a:srgbClr val="002060"/>
                </a:solidFill>
              </a:rPr>
              <a:t>Semmelweis-kehely</a:t>
            </a:r>
            <a:r>
              <a:rPr lang="hu-HU" b="1" i="1" dirty="0" smtClean="0">
                <a:solidFill>
                  <a:prstClr val="black"/>
                </a:solidFill>
              </a:rPr>
              <a:t> 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7254727" y="6525344"/>
            <a:ext cx="18776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 smtClean="0">
                <a:solidFill>
                  <a:srgbClr val="002060"/>
                </a:solidFill>
              </a:rPr>
              <a:t>Kelyhet készíttette, </a:t>
            </a:r>
            <a:r>
              <a:rPr lang="hu-HU" sz="1200" dirty="0" err="1" smtClean="0">
                <a:solidFill>
                  <a:srgbClr val="002060"/>
                </a:solidFill>
              </a:rPr>
              <a:t>Rosivall</a:t>
            </a:r>
            <a:endParaRPr lang="en-US" sz="1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1010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LIPTKJ~1\AppData\Local\Temp\Semmelweis szobor-Chicago-US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04663"/>
            <a:ext cx="4605976" cy="6141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5429377" y="1412776"/>
            <a:ext cx="346312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b="1" dirty="0" smtClean="0">
                <a:solidFill>
                  <a:srgbClr val="002060"/>
                </a:solidFill>
              </a:rPr>
              <a:t>Semmelweis szobra Chicagóban</a:t>
            </a:r>
          </a:p>
          <a:p>
            <a:pPr algn="ctr"/>
            <a:r>
              <a:rPr lang="hu-HU" b="1" dirty="0" smtClean="0">
                <a:solidFill>
                  <a:srgbClr val="002060"/>
                </a:solidFill>
              </a:rPr>
              <a:t> a Sebészeti Múzeumban </a:t>
            </a:r>
          </a:p>
          <a:p>
            <a:pPr algn="ctr"/>
            <a:r>
              <a:rPr lang="hu-HU" dirty="0" smtClean="0">
                <a:solidFill>
                  <a:srgbClr val="002060"/>
                </a:solidFill>
              </a:rPr>
              <a:t>a világ 11 leghíresebb </a:t>
            </a:r>
          </a:p>
          <a:p>
            <a:pPr algn="ctr"/>
            <a:r>
              <a:rPr lang="hu-HU" dirty="0">
                <a:solidFill>
                  <a:srgbClr val="002060"/>
                </a:solidFill>
              </a:rPr>
              <a:t>o</a:t>
            </a:r>
            <a:r>
              <a:rPr lang="hu-HU" dirty="0" smtClean="0">
                <a:solidFill>
                  <a:srgbClr val="002060"/>
                </a:solidFill>
              </a:rPr>
              <a:t>rvos-egészségügyi felfedezőjének </a:t>
            </a:r>
          </a:p>
          <a:p>
            <a:pPr algn="ctr"/>
            <a:r>
              <a:rPr lang="hu-HU" dirty="0" smtClean="0">
                <a:solidFill>
                  <a:srgbClr val="002060"/>
                </a:solidFill>
              </a:rPr>
              <a:t>társaságában </a:t>
            </a:r>
            <a:endParaRPr lang="hu-H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5181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755576" y="737403"/>
            <a:ext cx="3528392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i="1" dirty="0">
                <a:solidFill>
                  <a:prstClr val="black"/>
                </a:solidFill>
              </a:rPr>
              <a:t> </a:t>
            </a:r>
            <a:r>
              <a:rPr lang="hu-HU" sz="2200" i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"Tanításom arra való, hogy az orvosi tudomány tanítói </a:t>
            </a:r>
            <a:r>
              <a:rPr lang="hu-HU" sz="2200" i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terjesszék, hogy </a:t>
            </a:r>
            <a:r>
              <a:rPr lang="hu-HU" sz="2200" i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orvosló és ápoló </a:t>
            </a:r>
            <a:r>
              <a:rPr lang="hu-HU" sz="2200" i="1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szemé-lyek</a:t>
            </a:r>
            <a:r>
              <a:rPr lang="hu-HU" sz="2200" i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 az utolsó falusi </a:t>
            </a:r>
            <a:r>
              <a:rPr lang="hu-HU" sz="2200" i="1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bor-bélyig</a:t>
            </a:r>
            <a:r>
              <a:rPr lang="hu-HU" sz="2200" i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2200" i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</a:t>
            </a:r>
            <a:r>
              <a:rPr lang="hu-HU" sz="2200" i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utolsó falusi bábáig szerinte </a:t>
            </a:r>
            <a:r>
              <a:rPr lang="hu-HU" sz="2200" i="1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cseleked-jenek</a:t>
            </a:r>
            <a:r>
              <a:rPr lang="hu-HU" sz="2200" i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hu-HU" sz="2200" i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tanításom </a:t>
            </a:r>
            <a:r>
              <a:rPr lang="hu-HU" sz="2200" i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arra való, hogy elriasszam a szülőházak </a:t>
            </a:r>
            <a:r>
              <a:rPr lang="hu-HU" sz="2200" i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rémét, hogy </a:t>
            </a:r>
            <a:r>
              <a:rPr lang="hu-HU" sz="2200" i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megmentsem a feleséget a férj, az anyát a </a:t>
            </a:r>
            <a:r>
              <a:rPr lang="hu-HU" sz="2200" i="1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gyerme-ke</a:t>
            </a:r>
            <a:r>
              <a:rPr lang="hu-HU" sz="2200" i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200" i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számára." </a:t>
            </a:r>
          </a:p>
          <a:p>
            <a:r>
              <a:rPr lang="hu-HU" sz="2200" i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hu-HU" sz="20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                    </a:t>
            </a:r>
            <a:r>
              <a:rPr lang="hu-HU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Semmelweis</a:t>
            </a:r>
            <a:r>
              <a:rPr lang="hu-HU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1861 </a:t>
            </a:r>
            <a:r>
              <a:rPr lang="hu-HU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en-US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Kapcsolódó ké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649141"/>
            <a:ext cx="3469690" cy="5204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7668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E:\Semmelweis anyagok\Semmelweis gipsz_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335917" y="4151347"/>
            <a:ext cx="2602863" cy="1944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:\Semmelweis anyagok\Semmelweis gipsz_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82254" y="4138829"/>
            <a:ext cx="2596138" cy="1939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E:\Semmelweis anyagok\Semmelweis szobor keszitese_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335850" y="1309160"/>
            <a:ext cx="2602999" cy="1944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Semmelweis anyagok\Semmelweis szobor kesziteseJPG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247668" y="1309111"/>
            <a:ext cx="2602998" cy="1944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E:\Semmelweis anyagok\Semmelweis szobor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279738" y="4149978"/>
            <a:ext cx="2566282" cy="1916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E:\Semmelweis anyagok\Semmelweis szobor_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58108" y="1303516"/>
            <a:ext cx="2623840" cy="1959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2239127" y="6402814"/>
            <a:ext cx="45796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600" dirty="0" smtClean="0">
                <a:solidFill>
                  <a:srgbClr val="002060"/>
                </a:solidFill>
              </a:rPr>
              <a:t>Az agyag és gipsz minta után bronzba öntve cizellálva</a:t>
            </a:r>
            <a:endParaRPr lang="en-US" sz="1600" dirty="0">
              <a:solidFill>
                <a:srgbClr val="002060"/>
              </a:solidFill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718851" y="188640"/>
            <a:ext cx="77208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2000" b="1" dirty="0" smtClean="0">
                <a:solidFill>
                  <a:srgbClr val="002060"/>
                </a:solidFill>
                <a:cs typeface="Kalinga" panose="020B0502040204020203" pitchFamily="34" charset="0"/>
              </a:rPr>
              <a:t>Semmelweis Teheránban, 2015</a:t>
            </a:r>
          </a:p>
          <a:p>
            <a:pPr algn="ctr"/>
            <a:r>
              <a:rPr lang="hu-HU" sz="2000" dirty="0" smtClean="0">
                <a:solidFill>
                  <a:srgbClr val="002060"/>
                </a:solidFill>
                <a:cs typeface="Kalinga" panose="020B0502040204020203" pitchFamily="34" charset="0"/>
              </a:rPr>
              <a:t>Be van fejezve a nagy mű, igen…,  </a:t>
            </a:r>
            <a:r>
              <a:rPr lang="hu-HU" sz="2000" dirty="0" err="1" smtClean="0">
                <a:solidFill>
                  <a:srgbClr val="002060"/>
                </a:solidFill>
                <a:cs typeface="Kalinga" panose="020B0502040204020203" pitchFamily="34" charset="0"/>
              </a:rPr>
              <a:t>Madarassy</a:t>
            </a:r>
            <a:r>
              <a:rPr lang="hu-HU" sz="2000" dirty="0" smtClean="0">
                <a:solidFill>
                  <a:srgbClr val="002060"/>
                </a:solidFill>
                <a:cs typeface="Kalinga" panose="020B0502040204020203" pitchFamily="34" charset="0"/>
              </a:rPr>
              <a:t>, az alkotó pihen, … dehogy!</a:t>
            </a:r>
            <a:endParaRPr lang="en-US" sz="2000" dirty="0">
              <a:solidFill>
                <a:srgbClr val="002060"/>
              </a:solidFill>
              <a:cs typeface="Kalinga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321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2" name="Picture 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3" y="278361"/>
            <a:ext cx="2322621" cy="3106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 descr="C:\Users\ROSIVA~1\AppData\Local\Temp\XPgrpwise\fotó_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116970" y="3803155"/>
            <a:ext cx="2771802" cy="2070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ROSIVA~1\AppData\Local\Temp\XPgrpwise\fotó_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385779" y="3821721"/>
            <a:ext cx="2778135" cy="2075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C:\Users\ROSIVA~1\AppData\Local\Temp\XPgrpwise\fotó_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914289" y="3818460"/>
            <a:ext cx="2752362" cy="2055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436" y="287528"/>
            <a:ext cx="2329793" cy="3123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1043608" y="6372036"/>
            <a:ext cx="695254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2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Semmelweis bronzba öntve elindult Közel-Keletre!</a:t>
            </a:r>
            <a:endParaRPr lang="en-US" sz="22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463" y="260648"/>
            <a:ext cx="2327321" cy="3106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C:\Users\ROSIVA~1\AppData\Local\Temp\XPgrpwise\fotó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774387" y="655941"/>
            <a:ext cx="3123776" cy="2333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6839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Képtalálat a következ&amp;odblac;re: „semmelweis statue in tehran viktor orban”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764703"/>
            <a:ext cx="6840760" cy="4556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2223763" y="5445224"/>
            <a:ext cx="45804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Semmelweis </a:t>
            </a:r>
            <a:r>
              <a:rPr lang="hu-HU" sz="2400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Teheránban, 2015 </a:t>
            </a:r>
            <a:endParaRPr lang="hu-HU" sz="2400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6252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00" y="1126198"/>
            <a:ext cx="6912000" cy="4605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9" name="Szövegdoboz 8"/>
          <p:cNvSpPr txBox="1">
            <a:spLocks noChangeArrowheads="1"/>
          </p:cNvSpPr>
          <p:nvPr/>
        </p:nvSpPr>
        <p:spPr bwMode="auto">
          <a:xfrm>
            <a:off x="1267200" y="5911822"/>
            <a:ext cx="6900122" cy="398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918" tIns="41460" rIns="82918" bIns="41460">
            <a:spAutoFit/>
          </a:bodyPr>
          <a:lstStyle/>
          <a:p>
            <a:pPr defTabSz="41028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</a:pPr>
            <a:r>
              <a:rPr lang="hu-HU" altLang="hu-HU" sz="2200">
                <a:solidFill>
                  <a:srgbClr val="002060"/>
                </a:solidFill>
                <a:latin typeface="Arial" charset="0"/>
                <a:cs typeface="Arial" charset="0"/>
              </a:rPr>
              <a:t>Semmelweis születésnapi koszorúzása, 2016 július 1.</a:t>
            </a:r>
          </a:p>
        </p:txBody>
      </p:sp>
      <p:sp>
        <p:nvSpPr>
          <p:cNvPr id="2" name="Szövegdoboz 1"/>
          <p:cNvSpPr txBox="1"/>
          <p:nvPr/>
        </p:nvSpPr>
        <p:spPr>
          <a:xfrm>
            <a:off x="5724128" y="116632"/>
            <a:ext cx="23589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i="1" dirty="0" smtClean="0">
                <a:solidFill>
                  <a:srgbClr val="0033CC"/>
                </a:solidFill>
              </a:rPr>
              <a:t>Legenda elindult!</a:t>
            </a:r>
            <a:endParaRPr lang="hu-HU" sz="2400" i="1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5034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1627" y="0"/>
            <a:ext cx="6120680" cy="7937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6300192" y="1052736"/>
            <a:ext cx="13660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i="1" dirty="0" smtClean="0">
                <a:solidFill>
                  <a:srgbClr val="0033CC"/>
                </a:solidFill>
              </a:rPr>
              <a:t>SE_200!</a:t>
            </a:r>
            <a:endParaRPr lang="hu-HU" sz="2400" i="1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3438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4000" y="756097"/>
            <a:ext cx="5551200" cy="5553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43" name="Szövegdoboz 2"/>
          <p:cNvSpPr txBox="1">
            <a:spLocks noChangeArrowheads="1"/>
          </p:cNvSpPr>
          <p:nvPr/>
        </p:nvSpPr>
        <p:spPr bwMode="auto">
          <a:xfrm>
            <a:off x="323528" y="6284649"/>
            <a:ext cx="8568952" cy="312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2918" tIns="41460" rIns="82918" bIns="41460">
            <a:spAutoFit/>
          </a:bodyPr>
          <a:lstStyle/>
          <a:p>
            <a:pPr algn="ctr" defTabSz="41028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</a:pPr>
            <a:r>
              <a:rPr lang="hu-HU" altLang="hu-HU" sz="1400" dirty="0">
                <a:solidFill>
                  <a:srgbClr val="002060"/>
                </a:solidFill>
                <a:latin typeface="Arial" charset="0"/>
                <a:cs typeface="Arial" charset="0"/>
              </a:rPr>
              <a:t>„</a:t>
            </a:r>
            <a:r>
              <a:rPr lang="hu-HU" altLang="hu-HU" sz="1600" dirty="0">
                <a:solidFill>
                  <a:srgbClr val="002060"/>
                </a:solidFill>
                <a:latin typeface="Arial" charset="0"/>
                <a:cs typeface="Arial" charset="0"/>
              </a:rPr>
              <a:t>Tanításom arra való, hogy megmentsem a feleséget a </a:t>
            </a:r>
            <a:r>
              <a:rPr lang="hu-HU" altLang="hu-HU" sz="1600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férfi,az </a:t>
            </a:r>
            <a:r>
              <a:rPr lang="hu-HU" altLang="hu-HU" sz="1600" dirty="0">
                <a:solidFill>
                  <a:srgbClr val="002060"/>
                </a:solidFill>
                <a:latin typeface="Arial" charset="0"/>
                <a:cs typeface="Arial" charset="0"/>
              </a:rPr>
              <a:t>anyát a gyermek számára.”</a:t>
            </a:r>
          </a:p>
        </p:txBody>
      </p:sp>
      <p:sp>
        <p:nvSpPr>
          <p:cNvPr id="61444" name="Szövegdoboz 3"/>
          <p:cNvSpPr txBox="1">
            <a:spLocks noChangeArrowheads="1"/>
          </p:cNvSpPr>
          <p:nvPr/>
        </p:nvSpPr>
        <p:spPr bwMode="auto">
          <a:xfrm>
            <a:off x="-364917" y="123323"/>
            <a:ext cx="9689445" cy="713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2918" tIns="41460" rIns="82918" bIns="41460">
            <a:spAutoFit/>
          </a:bodyPr>
          <a:lstStyle/>
          <a:p>
            <a:pPr algn="ctr" defTabSz="41028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</a:pPr>
            <a:r>
              <a:rPr lang="hu-HU" altLang="hu-HU" sz="2200" dirty="0" smtClean="0">
                <a:solidFill>
                  <a:srgbClr val="3333FF"/>
                </a:solidFill>
              </a:rPr>
              <a:t> </a:t>
            </a:r>
            <a:r>
              <a:rPr lang="hu-HU" altLang="hu-HU" sz="2000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Semmelweis emlékmű, két alakos vizitációra </a:t>
            </a:r>
            <a:r>
              <a:rPr lang="hu-HU" altLang="hu-HU" sz="2000" dirty="0" smtClean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emlékeztető rézszobor </a:t>
            </a:r>
            <a:endParaRPr lang="hu-HU" altLang="hu-HU" sz="2000" dirty="0">
              <a:solidFill>
                <a:srgbClr val="3333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41028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</a:pPr>
            <a:r>
              <a:rPr lang="hu-HU" altLang="hu-HU" sz="2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</a:t>
            </a:r>
            <a:endParaRPr lang="hu-HU" altLang="hu-HU" sz="2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1510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365" y="661775"/>
            <a:ext cx="7596051" cy="50714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églalap 1"/>
          <p:cNvSpPr/>
          <p:nvPr/>
        </p:nvSpPr>
        <p:spPr>
          <a:xfrm>
            <a:off x="323528" y="5777388"/>
            <a:ext cx="856895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600" dirty="0">
                <a:solidFill>
                  <a:srgbClr val="002060"/>
                </a:solidFill>
              </a:rPr>
              <a:t>A képen balról jobbra az Alma Mater </a:t>
            </a:r>
            <a:r>
              <a:rPr lang="hu-HU" sz="1600" dirty="0" err="1">
                <a:solidFill>
                  <a:srgbClr val="002060"/>
                </a:solidFill>
              </a:rPr>
              <a:t>Europea</a:t>
            </a:r>
            <a:r>
              <a:rPr lang="hu-HU" sz="1600" dirty="0">
                <a:solidFill>
                  <a:srgbClr val="002060"/>
                </a:solidFill>
              </a:rPr>
              <a:t> rektora, </a:t>
            </a:r>
            <a:r>
              <a:rPr lang="hu-HU" sz="1600" dirty="0" err="1">
                <a:solidFill>
                  <a:srgbClr val="002060"/>
                </a:solidFill>
              </a:rPr>
              <a:t>Ludvic</a:t>
            </a:r>
            <a:r>
              <a:rPr lang="hu-HU" sz="1600" dirty="0">
                <a:solidFill>
                  <a:srgbClr val="002060"/>
                </a:solidFill>
              </a:rPr>
              <a:t> Toplak,  a Semmelweis Egyetem korábbi rektora, </a:t>
            </a:r>
            <a:r>
              <a:rPr lang="hu-HU" sz="1600" dirty="0" err="1">
                <a:solidFill>
                  <a:srgbClr val="002060"/>
                </a:solidFill>
              </a:rPr>
              <a:t>Rosivall</a:t>
            </a:r>
            <a:r>
              <a:rPr lang="hu-HU" sz="1600" dirty="0">
                <a:solidFill>
                  <a:srgbClr val="002060"/>
                </a:solidFill>
              </a:rPr>
              <a:t> László, a független Szlovén állam első miniszterelnöke, </a:t>
            </a:r>
            <a:r>
              <a:rPr lang="hu-HU" sz="1600" dirty="0" err="1">
                <a:solidFill>
                  <a:srgbClr val="002060"/>
                </a:solidFill>
              </a:rPr>
              <a:t>Lojze</a:t>
            </a:r>
            <a:r>
              <a:rPr lang="hu-HU" sz="1600" dirty="0">
                <a:solidFill>
                  <a:srgbClr val="002060"/>
                </a:solidFill>
              </a:rPr>
              <a:t> </a:t>
            </a:r>
            <a:r>
              <a:rPr lang="hu-HU" sz="1600" dirty="0" err="1">
                <a:solidFill>
                  <a:srgbClr val="002060"/>
                </a:solidFill>
              </a:rPr>
              <a:t>Peterle</a:t>
            </a:r>
            <a:r>
              <a:rPr lang="hu-HU" sz="1600" dirty="0">
                <a:solidFill>
                  <a:srgbClr val="002060"/>
                </a:solidFill>
              </a:rPr>
              <a:t>, a jelenlegi köztársasági elnök, </a:t>
            </a:r>
            <a:r>
              <a:rPr lang="hu-HU" sz="1600" dirty="0" err="1">
                <a:solidFill>
                  <a:srgbClr val="002060"/>
                </a:solidFill>
              </a:rPr>
              <a:t>Borut</a:t>
            </a:r>
            <a:r>
              <a:rPr lang="hu-HU" sz="1600" dirty="0">
                <a:solidFill>
                  <a:srgbClr val="002060"/>
                </a:solidFill>
              </a:rPr>
              <a:t> </a:t>
            </a:r>
            <a:r>
              <a:rPr lang="hu-HU" sz="1600" dirty="0" err="1">
                <a:solidFill>
                  <a:srgbClr val="002060"/>
                </a:solidFill>
              </a:rPr>
              <a:t>Pahor</a:t>
            </a:r>
            <a:r>
              <a:rPr lang="hu-HU" sz="1600" dirty="0">
                <a:solidFill>
                  <a:srgbClr val="002060"/>
                </a:solidFill>
              </a:rPr>
              <a:t> és  az Európai Tudományos és Művészeti Akadémia elnöke, Félix Unger látható, amint a kiállítást hivatalosan megnyitják</a:t>
            </a:r>
            <a:r>
              <a:rPr lang="hu-HU" dirty="0">
                <a:solidFill>
                  <a:srgbClr val="002060"/>
                </a:solidFill>
              </a:rPr>
              <a:t>. 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2987824" y="188640"/>
            <a:ext cx="28612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b="1" dirty="0" smtClean="0">
                <a:solidFill>
                  <a:srgbClr val="002060"/>
                </a:solidFill>
              </a:rPr>
              <a:t>Semmelweis Mariborban</a:t>
            </a:r>
            <a:endParaRPr lang="en-US" sz="2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1589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6663595" y="159023"/>
            <a:ext cx="18688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i="1" dirty="0" smtClean="0">
                <a:solidFill>
                  <a:srgbClr val="0033CC"/>
                </a:solidFill>
              </a:rPr>
              <a:t>B. Fő előadás</a:t>
            </a:r>
            <a:endParaRPr lang="hu-HU" sz="2400" i="1" dirty="0">
              <a:solidFill>
                <a:srgbClr val="0033CC"/>
              </a:solidFill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2602839" y="895360"/>
            <a:ext cx="4057393" cy="24622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smtClean="0">
                <a:solidFill>
                  <a:srgbClr val="0033CC"/>
                </a:solidFill>
              </a:rPr>
              <a:t>XX. </a:t>
            </a:r>
            <a:r>
              <a:rPr lang="hu-HU" sz="2400" b="1" dirty="0">
                <a:solidFill>
                  <a:srgbClr val="0033CC"/>
                </a:solidFill>
              </a:rPr>
              <a:t>s</a:t>
            </a:r>
            <a:r>
              <a:rPr lang="hu-HU" sz="2400" b="1" dirty="0" smtClean="0">
                <a:solidFill>
                  <a:srgbClr val="0033CC"/>
                </a:solidFill>
              </a:rPr>
              <a:t>z.:  II. Világháború </a:t>
            </a:r>
          </a:p>
          <a:p>
            <a:pPr marL="285750" indent="-285750">
              <a:spcBef>
                <a:spcPts val="1200"/>
              </a:spcBef>
              <a:buFontTx/>
              <a:buChar char="-"/>
            </a:pPr>
            <a:r>
              <a:rPr lang="hu-HU" sz="2400" dirty="0" smtClean="0">
                <a:solidFill>
                  <a:srgbClr val="0033CC"/>
                </a:solidFill>
              </a:rPr>
              <a:t>Pusztítás  </a:t>
            </a:r>
            <a:r>
              <a:rPr lang="hu-HU" sz="2400" dirty="0" smtClean="0">
                <a:solidFill>
                  <a:srgbClr val="0033CC"/>
                </a:solidFill>
              </a:rPr>
              <a:t>és mentés</a:t>
            </a:r>
          </a:p>
          <a:p>
            <a:pPr marL="285750" indent="-285750">
              <a:buFontTx/>
              <a:buChar char="-"/>
            </a:pPr>
            <a:r>
              <a:rPr lang="hu-HU" sz="2400" dirty="0" smtClean="0">
                <a:solidFill>
                  <a:srgbClr val="0033CC"/>
                </a:solidFill>
              </a:rPr>
              <a:t>Újjáépítés</a:t>
            </a:r>
          </a:p>
          <a:p>
            <a:pPr marL="285750" indent="-285750">
              <a:buFontTx/>
              <a:buChar char="-"/>
            </a:pPr>
            <a:r>
              <a:rPr lang="hu-HU" sz="2400" dirty="0" smtClean="0">
                <a:solidFill>
                  <a:srgbClr val="0033CC"/>
                </a:solidFill>
              </a:rPr>
              <a:t>Ember az embertelenségben</a:t>
            </a:r>
          </a:p>
          <a:p>
            <a:pPr marL="285750" indent="-285750">
              <a:buFontTx/>
              <a:buChar char="-"/>
            </a:pPr>
            <a:r>
              <a:rPr lang="hu-HU" sz="2400" dirty="0" smtClean="0">
                <a:solidFill>
                  <a:srgbClr val="0033CC"/>
                </a:solidFill>
              </a:rPr>
              <a:t>Az örök példa</a:t>
            </a:r>
          </a:p>
          <a:p>
            <a:pPr marL="285750" indent="-285750">
              <a:buFontTx/>
              <a:buChar char="-"/>
            </a:pPr>
            <a:endParaRPr lang="hu-HU" sz="2400" dirty="0">
              <a:solidFill>
                <a:srgbClr val="0033CC"/>
              </a:solidFill>
            </a:endParaRPr>
          </a:p>
        </p:txBody>
      </p:sp>
      <p:pic>
        <p:nvPicPr>
          <p:cNvPr id="2050" name="Picture 2" descr="Képtalálat a következőre: „Valahol Európában film”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0557" y="3140968"/>
            <a:ext cx="4807707" cy="2932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zövegdoboz 3"/>
          <p:cNvSpPr txBox="1"/>
          <p:nvPr/>
        </p:nvSpPr>
        <p:spPr>
          <a:xfrm>
            <a:off x="3491880" y="6093296"/>
            <a:ext cx="19458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Valahol Európában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932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5148064" y="506420"/>
            <a:ext cx="3744416" cy="581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b="1" dirty="0" smtClean="0">
                <a:solidFill>
                  <a:srgbClr val="000099"/>
                </a:solidFill>
              </a:rPr>
              <a:t>  Semmelweis </a:t>
            </a:r>
            <a:r>
              <a:rPr lang="hu-HU" b="1" dirty="0">
                <a:solidFill>
                  <a:srgbClr val="000099"/>
                </a:solidFill>
              </a:rPr>
              <a:t>megérkezett a </a:t>
            </a:r>
            <a:endParaRPr lang="hu-HU" b="1" dirty="0" smtClean="0">
              <a:solidFill>
                <a:srgbClr val="000099"/>
              </a:solidFill>
            </a:endParaRPr>
          </a:p>
          <a:p>
            <a:r>
              <a:rPr lang="hu-HU" b="1" dirty="0">
                <a:solidFill>
                  <a:srgbClr val="000099"/>
                </a:solidFill>
              </a:rPr>
              <a:t> </a:t>
            </a:r>
            <a:r>
              <a:rPr lang="hu-HU" b="1" dirty="0" smtClean="0">
                <a:solidFill>
                  <a:srgbClr val="000099"/>
                </a:solidFill>
              </a:rPr>
              <a:t>       Nemzeti Színházba</a:t>
            </a:r>
          </a:p>
          <a:p>
            <a:pPr>
              <a:spcBef>
                <a:spcPts val="600"/>
              </a:spcBef>
            </a:pPr>
            <a:r>
              <a:rPr lang="hu-HU" sz="1700" dirty="0" smtClean="0">
                <a:solidFill>
                  <a:srgbClr val="000099"/>
                </a:solidFill>
              </a:rPr>
              <a:t>2017</a:t>
            </a:r>
            <a:r>
              <a:rPr lang="hu-HU" sz="1700" dirty="0">
                <a:solidFill>
                  <a:srgbClr val="000099"/>
                </a:solidFill>
              </a:rPr>
              <a:t>. október </a:t>
            </a:r>
            <a:r>
              <a:rPr lang="hu-HU" sz="1700" dirty="0" smtClean="0">
                <a:solidFill>
                  <a:srgbClr val="000099"/>
                </a:solidFill>
              </a:rPr>
              <a:t>9: Magyar </a:t>
            </a:r>
            <a:r>
              <a:rPr lang="hu-HU" sz="1700" dirty="0">
                <a:solidFill>
                  <a:srgbClr val="000099"/>
                </a:solidFill>
              </a:rPr>
              <a:t>Nemzeti Színház </a:t>
            </a:r>
            <a:r>
              <a:rPr lang="hu-HU" sz="1700" dirty="0" err="1">
                <a:solidFill>
                  <a:srgbClr val="000099"/>
                </a:solidFill>
              </a:rPr>
              <a:t>Gobbi</a:t>
            </a:r>
            <a:r>
              <a:rPr lang="hu-HU" sz="1700" dirty="0">
                <a:solidFill>
                  <a:srgbClr val="000099"/>
                </a:solidFill>
              </a:rPr>
              <a:t> Hilda </a:t>
            </a:r>
            <a:r>
              <a:rPr lang="hu-HU" sz="1700" dirty="0" smtClean="0">
                <a:solidFill>
                  <a:srgbClr val="000099"/>
                </a:solidFill>
              </a:rPr>
              <a:t>terem, bemutató </a:t>
            </a:r>
            <a:r>
              <a:rPr lang="hu-HU" sz="1700" dirty="0" err="1">
                <a:solidFill>
                  <a:srgbClr val="000099"/>
                </a:solidFill>
              </a:rPr>
              <a:t>Bjørneboe</a:t>
            </a:r>
            <a:r>
              <a:rPr lang="hu-HU" sz="1700" dirty="0">
                <a:solidFill>
                  <a:srgbClr val="000099"/>
                </a:solidFill>
              </a:rPr>
              <a:t> „Semmelweis„ című </a:t>
            </a:r>
            <a:r>
              <a:rPr lang="hu-HU" sz="1700" dirty="0" smtClean="0">
                <a:solidFill>
                  <a:srgbClr val="000099"/>
                </a:solidFill>
              </a:rPr>
              <a:t>dráma (1968)</a:t>
            </a:r>
          </a:p>
          <a:p>
            <a:pPr>
              <a:spcBef>
                <a:spcPts val="600"/>
              </a:spcBef>
            </a:pPr>
            <a:r>
              <a:rPr lang="hu-HU" sz="1700" dirty="0" err="1" smtClean="0">
                <a:solidFill>
                  <a:srgbClr val="000099"/>
                </a:solidFill>
              </a:rPr>
              <a:t>Jens</a:t>
            </a:r>
            <a:r>
              <a:rPr lang="hu-HU" sz="1700" dirty="0" smtClean="0">
                <a:solidFill>
                  <a:srgbClr val="000099"/>
                </a:solidFill>
              </a:rPr>
              <a:t> </a:t>
            </a:r>
            <a:r>
              <a:rPr lang="hu-HU" sz="1700" dirty="0" err="1">
                <a:solidFill>
                  <a:srgbClr val="000099"/>
                </a:solidFill>
              </a:rPr>
              <a:t>Bjørneboe</a:t>
            </a:r>
            <a:r>
              <a:rPr lang="hu-HU" sz="1700" dirty="0">
                <a:solidFill>
                  <a:srgbClr val="000099"/>
                </a:solidFill>
              </a:rPr>
              <a:t> (1920-1976) kiváló norvég dráma- és regényíró, költő. </a:t>
            </a:r>
          </a:p>
          <a:p>
            <a:r>
              <a:rPr lang="hu-HU" sz="1700" dirty="0" err="1" smtClean="0">
                <a:solidFill>
                  <a:srgbClr val="000099"/>
                </a:solidFill>
              </a:rPr>
              <a:t>Kabdebo</a:t>
            </a:r>
            <a:r>
              <a:rPr lang="hu-HU" sz="1700" dirty="0" smtClean="0">
                <a:solidFill>
                  <a:srgbClr val="000099"/>
                </a:solidFill>
              </a:rPr>
              <a:t> Tamás fordította, főszereplői:  </a:t>
            </a:r>
            <a:r>
              <a:rPr lang="hu-HU" sz="1700" dirty="0">
                <a:solidFill>
                  <a:srgbClr val="000099"/>
                </a:solidFill>
              </a:rPr>
              <a:t>Mécs Károly (a Nemzet Művésze) Klein </a:t>
            </a:r>
            <a:r>
              <a:rPr lang="hu-HU" sz="1700" dirty="0" smtClean="0">
                <a:solidFill>
                  <a:srgbClr val="000099"/>
                </a:solidFill>
              </a:rPr>
              <a:t>professzor és Semmelweis  </a:t>
            </a:r>
            <a:r>
              <a:rPr lang="hu-HU" sz="1700" dirty="0">
                <a:solidFill>
                  <a:srgbClr val="000099"/>
                </a:solidFill>
              </a:rPr>
              <a:t>a fiatal Fehér Tibor  (Jászai Mari-díjas) </a:t>
            </a:r>
            <a:r>
              <a:rPr lang="hu-HU" sz="1700" dirty="0" smtClean="0">
                <a:solidFill>
                  <a:srgbClr val="000099"/>
                </a:solidFill>
              </a:rPr>
              <a:t>további </a:t>
            </a:r>
            <a:r>
              <a:rPr lang="hu-HU" sz="1700" dirty="0">
                <a:solidFill>
                  <a:srgbClr val="000099"/>
                </a:solidFill>
              </a:rPr>
              <a:t>szerepekben Nagy Mari, Horváth Lajos Ottó, </a:t>
            </a:r>
            <a:r>
              <a:rPr lang="hu-HU" sz="1700" dirty="0" err="1">
                <a:solidFill>
                  <a:srgbClr val="000099"/>
                </a:solidFill>
              </a:rPr>
              <a:t>Rubold</a:t>
            </a:r>
            <a:r>
              <a:rPr lang="hu-HU" sz="1700" dirty="0">
                <a:solidFill>
                  <a:srgbClr val="000099"/>
                </a:solidFill>
              </a:rPr>
              <a:t> Ödön, Szabó Sebestyén László, </a:t>
            </a:r>
            <a:r>
              <a:rPr lang="hu-HU" sz="1700" dirty="0" err="1">
                <a:solidFill>
                  <a:srgbClr val="000099"/>
                </a:solidFill>
              </a:rPr>
              <a:t>Váncsa</a:t>
            </a:r>
            <a:r>
              <a:rPr lang="hu-HU" sz="1700" dirty="0">
                <a:solidFill>
                  <a:srgbClr val="000099"/>
                </a:solidFill>
              </a:rPr>
              <a:t> Gábor, valamint tehetséges egyetemi hallgatók.  </a:t>
            </a:r>
            <a:endParaRPr lang="hu-HU" sz="1700" dirty="0" smtClean="0">
              <a:solidFill>
                <a:srgbClr val="000099"/>
              </a:solidFill>
            </a:endParaRPr>
          </a:p>
          <a:p>
            <a:pPr>
              <a:spcBef>
                <a:spcPts val="600"/>
              </a:spcBef>
            </a:pPr>
            <a:r>
              <a:rPr lang="hu-HU" sz="1700" dirty="0" smtClean="0">
                <a:solidFill>
                  <a:srgbClr val="000099"/>
                </a:solidFill>
              </a:rPr>
              <a:t>E bemutató a jövő </a:t>
            </a:r>
            <a:r>
              <a:rPr lang="hu-HU" sz="1700" dirty="0">
                <a:solidFill>
                  <a:srgbClr val="000099"/>
                </a:solidFill>
              </a:rPr>
              <a:t>évi 200. születésnapi eseménysorozatnak indító programja volt</a:t>
            </a:r>
            <a:r>
              <a:rPr lang="hu-HU" sz="1700" dirty="0" smtClean="0">
                <a:solidFill>
                  <a:srgbClr val="000099"/>
                </a:solidFill>
              </a:rPr>
              <a:t>.</a:t>
            </a:r>
            <a:endParaRPr lang="hu-HU" sz="1700" dirty="0">
              <a:solidFill>
                <a:srgbClr val="000099"/>
              </a:solidFill>
            </a:endParaRPr>
          </a:p>
        </p:txBody>
      </p:sp>
      <p:pic>
        <p:nvPicPr>
          <p:cNvPr id="3" name="Kép 2" descr="Semmelweis könyv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18741"/>
            <a:ext cx="4680520" cy="60345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99068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44624"/>
            <a:ext cx="4814785" cy="6813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5364088" y="476672"/>
            <a:ext cx="352839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év fő eseménye: </a:t>
            </a:r>
          </a:p>
          <a:p>
            <a:r>
              <a:rPr lang="hu-HU" sz="20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Tudomány </a:t>
            </a:r>
            <a:r>
              <a:rPr lang="hu-HU" sz="20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</a:t>
            </a:r>
            <a:r>
              <a:rPr lang="hu-HU" sz="20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Emlékülés Semmelweis tiszteletére</a:t>
            </a:r>
          </a:p>
          <a:p>
            <a:r>
              <a:rPr lang="hu-HU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2018. június 30. NET</a:t>
            </a:r>
          </a:p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5076056" y="2182212"/>
            <a:ext cx="376101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hu-HU" sz="2400" dirty="0" smtClean="0">
                <a:solidFill>
                  <a:srgbClr val="0033CC"/>
                </a:solidFill>
              </a:rPr>
              <a:t> Emlékülés</a:t>
            </a:r>
          </a:p>
          <a:p>
            <a:pPr marL="285750" indent="-285750">
              <a:buFontTx/>
              <a:buChar char="-"/>
            </a:pPr>
            <a:r>
              <a:rPr lang="hu-HU" sz="2400" dirty="0" smtClean="0">
                <a:solidFill>
                  <a:srgbClr val="0033CC"/>
                </a:solidFill>
              </a:rPr>
              <a:t> Emlékbélyeg, 415 </a:t>
            </a:r>
            <a:r>
              <a:rPr lang="hu-HU" sz="2400" dirty="0" err="1" smtClean="0">
                <a:solidFill>
                  <a:srgbClr val="0033CC"/>
                </a:solidFill>
              </a:rPr>
              <a:t>ft</a:t>
            </a:r>
            <a:endParaRPr lang="hu-HU" sz="2400" dirty="0" smtClean="0">
              <a:solidFill>
                <a:srgbClr val="0033CC"/>
              </a:solidFill>
            </a:endParaRPr>
          </a:p>
          <a:p>
            <a:pPr marL="285750" indent="-285750">
              <a:buFontTx/>
              <a:buChar char="-"/>
            </a:pPr>
            <a:r>
              <a:rPr lang="hu-HU" sz="2400" dirty="0" smtClean="0">
                <a:solidFill>
                  <a:srgbClr val="0033CC"/>
                </a:solidFill>
              </a:rPr>
              <a:t> Elsőnapi bélyegző</a:t>
            </a:r>
          </a:p>
          <a:p>
            <a:pPr marL="342900" indent="-342900">
              <a:buFontTx/>
              <a:buChar char="-"/>
            </a:pPr>
            <a:r>
              <a:rPr lang="hu-HU" sz="2400" dirty="0" smtClean="0">
                <a:solidFill>
                  <a:srgbClr val="0033CC"/>
                </a:solidFill>
              </a:rPr>
              <a:t>Emlékérem</a:t>
            </a:r>
          </a:p>
          <a:p>
            <a:pPr marL="342900" indent="-342900">
              <a:buFontTx/>
              <a:buChar char="-"/>
            </a:pPr>
            <a:r>
              <a:rPr lang="hu-HU" sz="2400" dirty="0" smtClean="0">
                <a:solidFill>
                  <a:srgbClr val="0033CC"/>
                </a:solidFill>
              </a:rPr>
              <a:t>Szoboravatás, SE</a:t>
            </a:r>
          </a:p>
          <a:p>
            <a:pPr marL="342900" indent="-342900">
              <a:buFontTx/>
              <a:buChar char="-"/>
            </a:pPr>
            <a:r>
              <a:rPr lang="hu-HU" sz="2400" dirty="0" smtClean="0">
                <a:solidFill>
                  <a:srgbClr val="0033CC"/>
                </a:solidFill>
              </a:rPr>
              <a:t>Semmelweis 200 éve</a:t>
            </a:r>
          </a:p>
          <a:p>
            <a:r>
              <a:rPr lang="hu-HU" sz="2400" dirty="0" smtClean="0">
                <a:solidFill>
                  <a:srgbClr val="0033CC"/>
                </a:solidFill>
              </a:rPr>
              <a:t>     emlékkönyv</a:t>
            </a:r>
          </a:p>
          <a:p>
            <a:pPr marL="342900" indent="-342900">
              <a:buFontTx/>
              <a:buChar char="-"/>
            </a:pPr>
            <a:r>
              <a:rPr lang="hu-HU" sz="2400" dirty="0" smtClean="0">
                <a:solidFill>
                  <a:srgbClr val="0033CC"/>
                </a:solidFill>
              </a:rPr>
              <a:t>Hangverseny</a:t>
            </a:r>
          </a:p>
          <a:p>
            <a:pPr marL="342900" indent="-342900">
              <a:buFontTx/>
              <a:buChar char="-"/>
            </a:pPr>
            <a:r>
              <a:rPr lang="hu-HU" sz="2400" dirty="0" smtClean="0">
                <a:solidFill>
                  <a:srgbClr val="0033CC"/>
                </a:solidFill>
              </a:rPr>
              <a:t>Szoboravatás: Tokiótól Torontóig, V4, Berlin, stb.</a:t>
            </a:r>
            <a:endParaRPr lang="hu-HU" sz="2400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1412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>
            <a:off x="179512" y="593968"/>
            <a:ext cx="8784976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05">
              <a:spcAft>
                <a:spcPts val="600"/>
              </a:spcAft>
            </a:pPr>
            <a:r>
              <a:rPr lang="hu-HU" altLang="hu-HU" sz="2800" b="1" dirty="0">
                <a:solidFill>
                  <a:srgbClr val="000066"/>
                </a:solidFill>
                <a:latin typeface="Arial" charset="0"/>
                <a:ea typeface="Calibri" pitchFamily="34" charset="0"/>
                <a:cs typeface="Arial" charset="0"/>
              </a:rPr>
              <a:t>Kérés Mindenkihez</a:t>
            </a:r>
            <a:r>
              <a:rPr lang="hu-HU" altLang="hu-HU" sz="2400" b="1" dirty="0">
                <a:solidFill>
                  <a:srgbClr val="000066"/>
                </a:solidFill>
                <a:latin typeface="Arial" charset="0"/>
                <a:ea typeface="Calibri" pitchFamily="34" charset="0"/>
                <a:cs typeface="Arial" charset="0"/>
              </a:rPr>
              <a:t>!</a:t>
            </a:r>
          </a:p>
          <a:p>
            <a:pPr algn="ctr" defTabSz="914305">
              <a:spcAft>
                <a:spcPts val="1200"/>
              </a:spcAft>
            </a:pPr>
            <a:r>
              <a:rPr lang="hu-HU" altLang="hu-HU" sz="2400" dirty="0" smtClean="0">
                <a:solidFill>
                  <a:srgbClr val="000066"/>
                </a:solidFill>
                <a:latin typeface="Arial" charset="0"/>
                <a:ea typeface="Calibri" pitchFamily="34" charset="0"/>
                <a:cs typeface="Arial" charset="0"/>
              </a:rPr>
              <a:t>Ne </a:t>
            </a:r>
            <a:r>
              <a:rPr lang="hu-HU" altLang="hu-HU" sz="2400" dirty="0">
                <a:solidFill>
                  <a:srgbClr val="000066"/>
                </a:solidFill>
                <a:latin typeface="Arial" charset="0"/>
                <a:ea typeface="Calibri" pitchFamily="34" charset="0"/>
                <a:cs typeface="Arial" charset="0"/>
              </a:rPr>
              <a:t>feledjük a </a:t>
            </a:r>
            <a:r>
              <a:rPr lang="hu-HU" altLang="hu-HU" sz="2400" dirty="0" smtClean="0">
                <a:solidFill>
                  <a:srgbClr val="000066"/>
                </a:solidFill>
                <a:latin typeface="Arial" charset="0"/>
                <a:ea typeface="Calibri" pitchFamily="34" charset="0"/>
                <a:cs typeface="Arial" charset="0"/>
              </a:rPr>
              <a:t>tisztelgést </a:t>
            </a:r>
          </a:p>
          <a:p>
            <a:pPr algn="ctr" defTabSz="914305">
              <a:spcAft>
                <a:spcPts val="1200"/>
              </a:spcAft>
            </a:pPr>
            <a:r>
              <a:rPr lang="hu-HU" altLang="hu-HU" sz="2800" b="1" dirty="0" smtClean="0">
                <a:solidFill>
                  <a:srgbClr val="000066"/>
                </a:solidFill>
                <a:latin typeface="Arial" charset="0"/>
                <a:ea typeface="Calibri" pitchFamily="34" charset="0"/>
                <a:cs typeface="Arial" charset="0"/>
              </a:rPr>
              <a:t>Semmelweis </a:t>
            </a:r>
            <a:r>
              <a:rPr lang="hu-HU" altLang="hu-HU" sz="2800" b="1" dirty="0">
                <a:solidFill>
                  <a:srgbClr val="000066"/>
                </a:solidFill>
                <a:latin typeface="Arial" charset="0"/>
                <a:ea typeface="Calibri" pitchFamily="34" charset="0"/>
                <a:cs typeface="Arial" charset="0"/>
              </a:rPr>
              <a:t>Ignác </a:t>
            </a:r>
            <a:r>
              <a:rPr lang="hu-HU" altLang="hu-HU" sz="2800" b="1" dirty="0" smtClean="0">
                <a:solidFill>
                  <a:srgbClr val="000066"/>
                </a:solidFill>
                <a:latin typeface="Arial" charset="0"/>
                <a:ea typeface="Calibri" pitchFamily="34" charset="0"/>
                <a:cs typeface="Arial" charset="0"/>
              </a:rPr>
              <a:t>Fülöp</a:t>
            </a:r>
          </a:p>
          <a:p>
            <a:pPr algn="ctr" defTabSz="914305">
              <a:spcAft>
                <a:spcPts val="1200"/>
              </a:spcAft>
            </a:pPr>
            <a:r>
              <a:rPr lang="hu-HU" altLang="hu-HU" sz="2400" dirty="0" smtClean="0">
                <a:solidFill>
                  <a:srgbClr val="000066"/>
                </a:solidFill>
                <a:latin typeface="Arial" charset="0"/>
                <a:ea typeface="Calibri" pitchFamily="34" charset="0"/>
                <a:cs typeface="Arial" charset="0"/>
              </a:rPr>
              <a:t>az </a:t>
            </a:r>
            <a:r>
              <a:rPr lang="hu-HU" altLang="hu-HU" sz="2400" dirty="0">
                <a:solidFill>
                  <a:srgbClr val="000066"/>
                </a:solidFill>
                <a:latin typeface="Arial" charset="0"/>
                <a:ea typeface="Calibri" pitchFamily="34" charset="0"/>
                <a:cs typeface="Arial" charset="0"/>
              </a:rPr>
              <a:t>anyák </a:t>
            </a:r>
            <a:r>
              <a:rPr lang="hu-HU" altLang="hu-HU" sz="2400" dirty="0" smtClean="0">
                <a:solidFill>
                  <a:srgbClr val="000066"/>
                </a:solidFill>
                <a:latin typeface="Arial" charset="0"/>
                <a:ea typeface="Calibri" pitchFamily="34" charset="0"/>
                <a:cs typeface="Arial" charset="0"/>
              </a:rPr>
              <a:t>megmentője, az </a:t>
            </a:r>
            <a:r>
              <a:rPr lang="hu-HU" altLang="hu-HU" sz="2400" dirty="0">
                <a:solidFill>
                  <a:srgbClr val="000066"/>
                </a:solidFill>
                <a:latin typeface="Arial" charset="0"/>
                <a:ea typeface="Calibri" pitchFamily="34" charset="0"/>
                <a:cs typeface="Arial" charset="0"/>
              </a:rPr>
              <a:t>orvostudományok és a sebészet doktora, szülészmester, </a:t>
            </a:r>
            <a:r>
              <a:rPr lang="hu-HU" altLang="hu-HU" sz="2400" dirty="0" smtClean="0">
                <a:solidFill>
                  <a:srgbClr val="000066"/>
                </a:solidFill>
                <a:latin typeface="Arial" charset="0"/>
                <a:ea typeface="Calibri" pitchFamily="34" charset="0"/>
                <a:cs typeface="Arial" charset="0"/>
              </a:rPr>
              <a:t>a </a:t>
            </a:r>
            <a:r>
              <a:rPr lang="hu-HU" altLang="hu-HU" sz="2400" dirty="0">
                <a:solidFill>
                  <a:srgbClr val="000066"/>
                </a:solidFill>
                <a:latin typeface="Arial" charset="0"/>
                <a:ea typeface="Calibri" pitchFamily="34" charset="0"/>
                <a:cs typeface="Arial" charset="0"/>
              </a:rPr>
              <a:t>Pesti Királyi Magyar Tudományegyetemen </a:t>
            </a:r>
            <a:r>
              <a:rPr lang="hu-HU" altLang="hu-HU" sz="2400" dirty="0" smtClean="0">
                <a:solidFill>
                  <a:srgbClr val="000066"/>
                </a:solidFill>
                <a:latin typeface="Arial" charset="0"/>
                <a:ea typeface="Calibri" pitchFamily="34" charset="0"/>
                <a:cs typeface="Arial" charset="0"/>
              </a:rPr>
              <a:t>az </a:t>
            </a:r>
            <a:r>
              <a:rPr lang="hu-HU" altLang="hu-HU" sz="2400" dirty="0">
                <a:solidFill>
                  <a:srgbClr val="000066"/>
                </a:solidFill>
                <a:latin typeface="Arial" charset="0"/>
                <a:ea typeface="Calibri" pitchFamily="34" charset="0"/>
                <a:cs typeface="Arial" charset="0"/>
              </a:rPr>
              <a:t>elméleti és gyakorlati szülészet nyilvános, rendes tanára előtt,</a:t>
            </a:r>
          </a:p>
          <a:p>
            <a:pPr algn="ctr" defTabSz="914305">
              <a:spcAft>
                <a:spcPts val="1200"/>
              </a:spcAft>
            </a:pPr>
            <a:r>
              <a:rPr lang="hu-HU" altLang="hu-HU" sz="2400" b="1" dirty="0" smtClean="0">
                <a:solidFill>
                  <a:srgbClr val="000066"/>
                </a:solidFill>
                <a:latin typeface="Arial" charset="0"/>
                <a:ea typeface="Calibri" pitchFamily="34" charset="0"/>
                <a:cs typeface="Arial" charset="0"/>
              </a:rPr>
              <a:t>- aki </a:t>
            </a:r>
            <a:r>
              <a:rPr lang="hu-HU" altLang="hu-HU" sz="2400" b="1" dirty="0">
                <a:solidFill>
                  <a:srgbClr val="000066"/>
                </a:solidFill>
                <a:latin typeface="Arial" charset="0"/>
                <a:ea typeface="Calibri" pitchFamily="34" charset="0"/>
                <a:cs typeface="Arial" charset="0"/>
              </a:rPr>
              <a:t>legyőzte a kórt, de nem győzte meg a </a:t>
            </a:r>
            <a:r>
              <a:rPr lang="hu-HU" altLang="hu-HU" sz="2400" b="1" dirty="0" smtClean="0">
                <a:solidFill>
                  <a:srgbClr val="000066"/>
                </a:solidFill>
                <a:latin typeface="Arial" charset="0"/>
                <a:ea typeface="Calibri" pitchFamily="34" charset="0"/>
                <a:cs typeface="Arial" charset="0"/>
              </a:rPr>
              <a:t>kort- </a:t>
            </a:r>
            <a:endParaRPr lang="hu-HU" altLang="hu-HU" sz="2400" b="1" dirty="0">
              <a:solidFill>
                <a:srgbClr val="000066"/>
              </a:solidFill>
              <a:latin typeface="Arial" charset="0"/>
              <a:ea typeface="Calibri" pitchFamily="34" charset="0"/>
              <a:cs typeface="Arial" charset="0"/>
            </a:endParaRPr>
          </a:p>
          <a:p>
            <a:pPr algn="ctr" defTabSz="914305">
              <a:spcBef>
                <a:spcPts val="1200"/>
              </a:spcBef>
              <a:spcAft>
                <a:spcPts val="600"/>
              </a:spcAft>
            </a:pPr>
            <a:r>
              <a:rPr lang="hu-HU" altLang="hu-HU" sz="2400" dirty="0" smtClean="0">
                <a:solidFill>
                  <a:srgbClr val="000066"/>
                </a:solidFill>
                <a:latin typeface="Arial" charset="0"/>
                <a:ea typeface="Calibri" pitchFamily="34" charset="0"/>
                <a:cs typeface="Arial" charset="0"/>
              </a:rPr>
              <a:t> születésének </a:t>
            </a:r>
            <a:r>
              <a:rPr lang="hu-HU" altLang="hu-HU" sz="2400" dirty="0">
                <a:solidFill>
                  <a:srgbClr val="000066"/>
                </a:solidFill>
                <a:latin typeface="Arial" charset="0"/>
                <a:ea typeface="Calibri" pitchFamily="34" charset="0"/>
                <a:cs typeface="Arial" charset="0"/>
              </a:rPr>
              <a:t>200. évfordulója </a:t>
            </a:r>
            <a:r>
              <a:rPr lang="hu-HU" altLang="hu-HU" sz="2400" dirty="0" smtClean="0">
                <a:solidFill>
                  <a:srgbClr val="000066"/>
                </a:solidFill>
                <a:latin typeface="Arial" charset="0"/>
                <a:ea typeface="Calibri" pitchFamily="34" charset="0"/>
                <a:cs typeface="Arial" charset="0"/>
              </a:rPr>
              <a:t>alkalmából!</a:t>
            </a:r>
          </a:p>
          <a:p>
            <a:pPr algn="ctr" defTabSz="914305">
              <a:spcBef>
                <a:spcPts val="1200"/>
              </a:spcBef>
            </a:pPr>
            <a:r>
              <a:rPr lang="hu-HU" altLang="hu-HU" sz="2400" b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 </a:t>
            </a:r>
            <a:r>
              <a:rPr lang="hu-HU" altLang="hu-HU" sz="24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Semmelweis </a:t>
            </a:r>
            <a:r>
              <a:rPr lang="hu-HU" altLang="hu-HU" sz="2400" b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Emlékév</a:t>
            </a:r>
            <a:r>
              <a:rPr lang="hu-HU" altLang="hu-HU" sz="24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endParaRPr lang="hu-HU" altLang="hu-HU" sz="2400" dirty="0" smtClean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14305">
              <a:spcBef>
                <a:spcPts val="1200"/>
              </a:spcBef>
            </a:pPr>
            <a:r>
              <a:rPr lang="hu-HU" altLang="hu-HU" sz="2400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fővédnöke </a:t>
            </a:r>
            <a:r>
              <a:rPr lang="hu-HU" altLang="hu-HU" sz="24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</a:t>
            </a:r>
            <a:r>
              <a:rPr lang="hu-HU" altLang="hu-HU" sz="2400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der </a:t>
            </a:r>
            <a:r>
              <a:rPr lang="hu-HU" altLang="hu-HU" sz="24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János, a </a:t>
            </a:r>
            <a:r>
              <a:rPr lang="hu-HU" altLang="hu-HU" sz="2400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Magyar Köztárság </a:t>
            </a:r>
            <a:r>
              <a:rPr lang="hu-HU" altLang="hu-HU" sz="24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elnöke</a:t>
            </a:r>
            <a:endParaRPr lang="hu-HU" altLang="hu-HU" sz="2400" dirty="0">
              <a:solidFill>
                <a:srgbClr val="000066"/>
              </a:solidFill>
              <a:latin typeface="Arial" charset="0"/>
              <a:ea typeface="Calibri" pitchFamily="34" charset="0"/>
              <a:cs typeface="Arial" charset="0"/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8824452" y="6525344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3784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755576" y="1628800"/>
            <a:ext cx="763856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3200" b="1" dirty="0" smtClean="0">
                <a:solidFill>
                  <a:srgbClr val="0000CC"/>
                </a:solidFill>
              </a:rPr>
              <a:t>Tiszta Kezek Mozgalom </a:t>
            </a:r>
          </a:p>
          <a:p>
            <a:pPr algn="ctr"/>
            <a:r>
              <a:rPr lang="hu-HU" sz="2800" dirty="0" smtClean="0">
                <a:solidFill>
                  <a:srgbClr val="0000CC"/>
                </a:solidFill>
              </a:rPr>
              <a:t>meghirdetése hazánkban és az egész Világon!</a:t>
            </a:r>
            <a:endParaRPr lang="hu-HU" sz="2800" dirty="0">
              <a:solidFill>
                <a:srgbClr val="0000CC"/>
              </a:solidFill>
            </a:endParaRPr>
          </a:p>
        </p:txBody>
      </p:sp>
      <p:pic>
        <p:nvPicPr>
          <p:cNvPr id="17410" name="Picture 2" descr="Kapcsolódó ké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103" y="3140968"/>
            <a:ext cx="2957512" cy="197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107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576605" y="476672"/>
            <a:ext cx="7811819" cy="56938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2800" b="1" dirty="0" smtClean="0">
                <a:solidFill>
                  <a:srgbClr val="0000CC"/>
                </a:solidFill>
              </a:rPr>
              <a:t>Magyar </a:t>
            </a:r>
            <a:r>
              <a:rPr lang="hu-HU" sz="2800" b="1" dirty="0" err="1" smtClean="0">
                <a:solidFill>
                  <a:srgbClr val="0000CC"/>
                </a:solidFill>
              </a:rPr>
              <a:t>Vese-Alapítvány</a:t>
            </a:r>
            <a:endParaRPr lang="hu-HU" sz="2800" b="1" dirty="0">
              <a:solidFill>
                <a:srgbClr val="0000CC"/>
              </a:solidFill>
            </a:endParaRPr>
          </a:p>
          <a:p>
            <a:pPr algn="ctr"/>
            <a:r>
              <a:rPr lang="hu-HU" sz="2400" dirty="0" err="1" smtClean="0">
                <a:solidFill>
                  <a:srgbClr val="0000CC"/>
                </a:solidFill>
              </a:rPr>
              <a:t>Charity</a:t>
            </a:r>
            <a:r>
              <a:rPr lang="hu-HU" sz="2400" dirty="0" smtClean="0">
                <a:solidFill>
                  <a:srgbClr val="0000CC"/>
                </a:solidFill>
              </a:rPr>
              <a:t> Re. No.: 596/1987</a:t>
            </a:r>
          </a:p>
          <a:p>
            <a:pPr algn="ctr"/>
            <a:r>
              <a:rPr lang="hu-HU" sz="2400" dirty="0" smtClean="0">
                <a:solidFill>
                  <a:srgbClr val="0000CC"/>
                </a:solidFill>
              </a:rPr>
              <a:t>Dr. </a:t>
            </a:r>
            <a:r>
              <a:rPr lang="hu-HU" sz="2400" dirty="0" err="1" smtClean="0">
                <a:solidFill>
                  <a:srgbClr val="0000CC"/>
                </a:solidFill>
              </a:rPr>
              <a:t>Rosivall</a:t>
            </a:r>
            <a:r>
              <a:rPr lang="hu-HU" sz="2400" dirty="0" smtClean="0">
                <a:solidFill>
                  <a:srgbClr val="0000CC"/>
                </a:solidFill>
              </a:rPr>
              <a:t> László, Budapest</a:t>
            </a:r>
            <a:endParaRPr lang="hu-HU" sz="2400" dirty="0">
              <a:solidFill>
                <a:srgbClr val="0000CC"/>
              </a:solidFill>
            </a:endParaRPr>
          </a:p>
          <a:p>
            <a:pPr algn="ctr"/>
            <a:endParaRPr lang="hu-HU" sz="2400" dirty="0" smtClean="0">
              <a:solidFill>
                <a:srgbClr val="0000CC"/>
              </a:solidFill>
            </a:endParaRPr>
          </a:p>
          <a:p>
            <a:pPr marL="342900" indent="-342900">
              <a:buFontTx/>
              <a:buChar char="-"/>
            </a:pPr>
            <a:r>
              <a:rPr lang="hu-HU" sz="2400" dirty="0" err="1" smtClean="0">
                <a:solidFill>
                  <a:srgbClr val="0000CC"/>
                </a:solidFill>
              </a:rPr>
              <a:t>Nephrológia</a:t>
            </a:r>
            <a:r>
              <a:rPr lang="hu-HU" sz="2400" dirty="0" smtClean="0">
                <a:solidFill>
                  <a:srgbClr val="0000CC"/>
                </a:solidFill>
              </a:rPr>
              <a:t> újjáépítése</a:t>
            </a:r>
          </a:p>
          <a:p>
            <a:pPr marL="342900" indent="-342900">
              <a:buFontTx/>
              <a:buChar char="-"/>
            </a:pPr>
            <a:r>
              <a:rPr lang="hu-HU" sz="2400" dirty="0" smtClean="0">
                <a:solidFill>
                  <a:srgbClr val="0000CC"/>
                </a:solidFill>
              </a:rPr>
              <a:t>Nemzetközi </a:t>
            </a:r>
            <a:r>
              <a:rPr lang="hu-HU" sz="2400" dirty="0" err="1" smtClean="0">
                <a:solidFill>
                  <a:srgbClr val="0000CC"/>
                </a:solidFill>
              </a:rPr>
              <a:t>Nephrológiai</a:t>
            </a:r>
            <a:r>
              <a:rPr lang="hu-HU" sz="2400" dirty="0" smtClean="0">
                <a:solidFill>
                  <a:srgbClr val="0000CC"/>
                </a:solidFill>
              </a:rPr>
              <a:t> Kutató és Képző Központ</a:t>
            </a:r>
          </a:p>
          <a:p>
            <a:pPr marL="342900" indent="-342900">
              <a:buFontTx/>
              <a:buChar char="-"/>
            </a:pPr>
            <a:r>
              <a:rPr lang="hu-HU" sz="2400" dirty="0" smtClean="0">
                <a:solidFill>
                  <a:srgbClr val="0000CC"/>
                </a:solidFill>
              </a:rPr>
              <a:t>Regionális Központúság visszanyerése</a:t>
            </a:r>
          </a:p>
          <a:p>
            <a:pPr marL="342900" indent="-342900">
              <a:buFontTx/>
              <a:buChar char="-"/>
            </a:pPr>
            <a:r>
              <a:rPr lang="hu-HU" sz="2400" dirty="0" smtClean="0">
                <a:solidFill>
                  <a:srgbClr val="0000CC"/>
                </a:solidFill>
              </a:rPr>
              <a:t>Oktatás: nemzetközi, hazai graduális, posztgraduális, laikus</a:t>
            </a:r>
          </a:p>
          <a:p>
            <a:pPr marL="342900" indent="-342900">
              <a:buFontTx/>
              <a:buChar char="-"/>
            </a:pPr>
            <a:r>
              <a:rPr lang="hu-HU" sz="2400" dirty="0" smtClean="0">
                <a:solidFill>
                  <a:srgbClr val="0000CC"/>
                </a:solidFill>
              </a:rPr>
              <a:t>Budapest </a:t>
            </a:r>
            <a:r>
              <a:rPr lang="hu-HU" sz="2400" dirty="0" err="1" smtClean="0">
                <a:solidFill>
                  <a:srgbClr val="0000CC"/>
                </a:solidFill>
              </a:rPr>
              <a:t>Nephrology</a:t>
            </a:r>
            <a:r>
              <a:rPr lang="hu-HU" sz="2400" dirty="0" smtClean="0">
                <a:solidFill>
                  <a:srgbClr val="0000CC"/>
                </a:solidFill>
              </a:rPr>
              <a:t> </a:t>
            </a:r>
            <a:r>
              <a:rPr lang="hu-HU" sz="2400" dirty="0" err="1" smtClean="0">
                <a:solidFill>
                  <a:srgbClr val="0000CC"/>
                </a:solidFill>
              </a:rPr>
              <a:t>School</a:t>
            </a:r>
            <a:r>
              <a:rPr lang="hu-HU" sz="2400" dirty="0" smtClean="0">
                <a:solidFill>
                  <a:srgbClr val="0000CC"/>
                </a:solidFill>
              </a:rPr>
              <a:t>, 1993-, </a:t>
            </a:r>
            <a:r>
              <a:rPr lang="hu-HU" sz="2400" dirty="0">
                <a:solidFill>
                  <a:srgbClr val="0000CC"/>
                </a:solidFill>
              </a:rPr>
              <a:t>6</a:t>
            </a:r>
            <a:r>
              <a:rPr lang="hu-HU" sz="2400" dirty="0" smtClean="0">
                <a:solidFill>
                  <a:srgbClr val="0000CC"/>
                </a:solidFill>
              </a:rPr>
              <a:t>7 országból,</a:t>
            </a:r>
          </a:p>
          <a:p>
            <a:pPr marL="342900" indent="-342900">
              <a:buFontTx/>
              <a:buChar char="-"/>
            </a:pPr>
            <a:r>
              <a:rPr lang="hu-HU" sz="2400" dirty="0" smtClean="0">
                <a:solidFill>
                  <a:srgbClr val="0000CC"/>
                </a:solidFill>
              </a:rPr>
              <a:t>Világ Vese Napja, 2005-</a:t>
            </a:r>
          </a:p>
          <a:p>
            <a:pPr marL="342900" indent="-342900">
              <a:buFontTx/>
              <a:buChar char="-"/>
            </a:pPr>
            <a:endParaRPr lang="hu-HU" sz="2400" dirty="0" smtClean="0">
              <a:solidFill>
                <a:srgbClr val="0000CC"/>
              </a:solidFill>
            </a:endParaRPr>
          </a:p>
          <a:p>
            <a:pPr marL="342900" indent="-342900">
              <a:buFontTx/>
              <a:buChar char="-"/>
            </a:pPr>
            <a:r>
              <a:rPr lang="hu-HU" sz="2400" dirty="0" smtClean="0">
                <a:solidFill>
                  <a:srgbClr val="0000CC"/>
                </a:solidFill>
              </a:rPr>
              <a:t>Cigány orvosképzés, 2009-, Ferenc pápa írásbeli áldásával</a:t>
            </a:r>
          </a:p>
          <a:p>
            <a:pPr marL="342900" indent="-342900">
              <a:buFontTx/>
              <a:buChar char="-"/>
            </a:pPr>
            <a:endParaRPr lang="hu-HU" sz="2400" dirty="0" smtClean="0">
              <a:solidFill>
                <a:srgbClr val="0000CC"/>
              </a:solidFill>
            </a:endParaRPr>
          </a:p>
          <a:p>
            <a:pPr marL="342900" indent="-342900">
              <a:buFontTx/>
              <a:buChar char="-"/>
            </a:pPr>
            <a:r>
              <a:rPr lang="hu-HU" sz="2400" dirty="0" smtClean="0">
                <a:solidFill>
                  <a:srgbClr val="0000CC"/>
                </a:solidFill>
              </a:rPr>
              <a:t>Orvosi </a:t>
            </a:r>
            <a:r>
              <a:rPr lang="hu-HU" sz="2400" dirty="0" smtClean="0">
                <a:solidFill>
                  <a:srgbClr val="0000CC"/>
                </a:solidFill>
              </a:rPr>
              <a:t>jelnyelv oktatás, 2011, Európai díj, 2012</a:t>
            </a:r>
          </a:p>
          <a:p>
            <a:pPr marL="342900" indent="-342900">
              <a:buFontTx/>
              <a:buChar char="-"/>
            </a:pPr>
            <a:endParaRPr lang="en-US" sz="2400" dirty="0">
              <a:solidFill>
                <a:srgbClr val="0000CC"/>
              </a:solidFill>
            </a:endParaRPr>
          </a:p>
        </p:txBody>
      </p:sp>
      <p:sp>
        <p:nvSpPr>
          <p:cNvPr id="3" name="Téglalap 2"/>
          <p:cNvSpPr/>
          <p:nvPr/>
        </p:nvSpPr>
        <p:spPr>
          <a:xfrm>
            <a:off x="8150612" y="6536377"/>
            <a:ext cx="88588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u-HU" sz="1200" dirty="0" err="1">
                <a:solidFill>
                  <a:srgbClr val="0000CC"/>
                </a:solidFill>
              </a:rPr>
              <a:t>Rosivall</a:t>
            </a:r>
            <a:r>
              <a:rPr lang="hu-HU" sz="1200" dirty="0">
                <a:solidFill>
                  <a:srgbClr val="0000CC"/>
                </a:solidFill>
              </a:rPr>
              <a:t> L </a:t>
            </a:r>
          </a:p>
        </p:txBody>
      </p:sp>
    </p:spTree>
    <p:extLst>
      <p:ext uri="{BB962C8B-B14F-4D97-AF65-F5344CB8AC3E}">
        <p14:creationId xmlns:p14="http://schemas.microsoft.com/office/powerpoint/2010/main" val="2597712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áblázat 1"/>
          <p:cNvGraphicFramePr>
            <a:graphicFrameLocks noGrp="1"/>
          </p:cNvGraphicFramePr>
          <p:nvPr/>
        </p:nvGraphicFramePr>
        <p:xfrm>
          <a:off x="457200" y="1628775"/>
          <a:ext cx="8229600" cy="3383198"/>
        </p:xfrm>
        <a:graphic>
          <a:graphicData uri="http://schemas.openxmlformats.org/drawingml/2006/table">
            <a:tbl>
              <a:tblPr/>
              <a:tblGrid>
                <a:gridCol w="4114800"/>
                <a:gridCol w="4114800"/>
              </a:tblGrid>
              <a:tr h="3382963">
                <a:tc>
                  <a:txBody>
                    <a:bodyPr/>
                    <a:lstStyle/>
                    <a:p>
                      <a:endParaRPr lang="hu-HU" sz="1800" dirty="0"/>
                    </a:p>
                  </a:txBody>
                  <a:tcPr marT="45679" marB="4567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800" b="1" dirty="0">
                          <a:effectLst/>
                          <a:hlinkClick r:id="rId2"/>
                        </a:rPr>
                        <a:t>Veseelégtelenséggel élni</a:t>
                      </a:r>
                      <a:endParaRPr lang="hu-HU" sz="1800" b="1" dirty="0">
                        <a:effectLst/>
                      </a:endParaRPr>
                    </a:p>
                    <a:p>
                      <a:pPr algn="ctr"/>
                      <a:r>
                        <a:rPr lang="hu-HU" sz="1800" dirty="0">
                          <a:effectLst/>
                        </a:rPr>
                        <a:t>Kézikönyv a megelőzésről és önmagunk gondozásáról</a:t>
                      </a:r>
                    </a:p>
                    <a:p>
                      <a:pPr algn="ctr"/>
                      <a:r>
                        <a:rPr lang="hu-HU" sz="1800" dirty="0">
                          <a:effectLst/>
                        </a:rPr>
                        <a:t>Írta:</a:t>
                      </a:r>
                      <a:br>
                        <a:rPr lang="hu-HU" sz="1800" dirty="0">
                          <a:effectLst/>
                        </a:rPr>
                      </a:br>
                      <a:r>
                        <a:rPr lang="hu-HU" sz="1800" b="1" dirty="0" err="1">
                          <a:effectLst/>
                        </a:rPr>
                        <a:t>Kerstin</a:t>
                      </a:r>
                      <a:r>
                        <a:rPr lang="hu-HU" sz="1800" b="1" dirty="0">
                          <a:effectLst/>
                        </a:rPr>
                        <a:t> </a:t>
                      </a:r>
                      <a:r>
                        <a:rPr lang="hu-HU" sz="1800" b="1" dirty="0" err="1">
                          <a:effectLst/>
                        </a:rPr>
                        <a:t>Bergström</a:t>
                      </a:r>
                      <a:r>
                        <a:rPr lang="hu-HU" sz="1800" b="1" dirty="0">
                          <a:effectLst/>
                        </a:rPr>
                        <a:t> és Per </a:t>
                      </a:r>
                      <a:r>
                        <a:rPr lang="hu-HU" sz="1800" b="1" dirty="0" err="1">
                          <a:effectLst/>
                        </a:rPr>
                        <a:t>Åke</a:t>
                      </a:r>
                      <a:r>
                        <a:rPr lang="hu-HU" sz="1800" b="1" dirty="0">
                          <a:effectLst/>
                        </a:rPr>
                        <a:t> </a:t>
                      </a:r>
                      <a:r>
                        <a:rPr lang="hu-HU" sz="1800" b="1" dirty="0" err="1">
                          <a:effectLst/>
                        </a:rPr>
                        <a:t>Zillén</a:t>
                      </a:r>
                      <a:endParaRPr lang="hu-HU" sz="1800" dirty="0">
                        <a:effectLst/>
                      </a:endParaRPr>
                    </a:p>
                    <a:p>
                      <a:pPr algn="ctr"/>
                      <a:r>
                        <a:rPr lang="hu-HU" sz="1800" dirty="0">
                          <a:effectLst/>
                        </a:rPr>
                        <a:t>Fordította:</a:t>
                      </a:r>
                      <a:br>
                        <a:rPr lang="hu-HU" sz="1800" dirty="0">
                          <a:effectLst/>
                        </a:rPr>
                      </a:br>
                      <a:r>
                        <a:rPr lang="hu-HU" sz="1800" b="1" dirty="0">
                          <a:effectLst/>
                        </a:rPr>
                        <a:t>Kiss Gergely</a:t>
                      </a:r>
                      <a:endParaRPr lang="hu-HU" sz="1800" dirty="0">
                        <a:effectLst/>
                      </a:endParaRPr>
                    </a:p>
                    <a:p>
                      <a:pPr algn="ctr"/>
                      <a:r>
                        <a:rPr lang="hu-HU" sz="1800" dirty="0">
                          <a:effectLst/>
                        </a:rPr>
                        <a:t>A magyar kiadást szerkesztette:</a:t>
                      </a:r>
                      <a:br>
                        <a:rPr lang="hu-HU" sz="1800" dirty="0">
                          <a:effectLst/>
                        </a:rPr>
                      </a:br>
                      <a:r>
                        <a:rPr lang="hu-HU" sz="1800" b="1" dirty="0">
                          <a:effectLst/>
                        </a:rPr>
                        <a:t>Prof. Dr. </a:t>
                      </a:r>
                      <a:r>
                        <a:rPr lang="hu-HU" sz="1800" b="1" dirty="0" err="1">
                          <a:effectLst/>
                        </a:rPr>
                        <a:t>Rosivall</a:t>
                      </a:r>
                      <a:r>
                        <a:rPr lang="hu-HU" sz="1800" b="1" dirty="0">
                          <a:effectLst/>
                        </a:rPr>
                        <a:t> László</a:t>
                      </a:r>
                      <a:endParaRPr lang="hu-HU" sz="1800" dirty="0">
                        <a:effectLst/>
                      </a:endParaRPr>
                    </a:p>
                    <a:p>
                      <a:pPr algn="ctr"/>
                      <a:r>
                        <a:rPr lang="hu-HU" sz="1800" dirty="0">
                          <a:effectLst/>
                        </a:rPr>
                        <a:t>Semmelweis Kiadó</a:t>
                      </a:r>
                      <a:br>
                        <a:rPr lang="hu-HU" sz="1800" dirty="0">
                          <a:effectLst/>
                        </a:rPr>
                      </a:br>
                      <a:r>
                        <a:rPr lang="hu-HU" sz="1800" dirty="0">
                          <a:effectLst/>
                        </a:rPr>
                        <a:t>Budapest, 2011</a:t>
                      </a:r>
                    </a:p>
                    <a:p>
                      <a:pPr algn="ctr"/>
                      <a:r>
                        <a:rPr lang="hu-HU" sz="1800" dirty="0">
                          <a:effectLst/>
                          <a:hlinkClick r:id="rId2"/>
                        </a:rPr>
                        <a:t>Letöltés</a:t>
                      </a:r>
                      <a:endParaRPr lang="hu-HU" sz="1800" dirty="0">
                        <a:effectLst/>
                      </a:endParaRPr>
                    </a:p>
                  </a:txBody>
                  <a:tcPr marT="45679" marB="4567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575493" name="Picture 3" descr="Veseelégtelenséggel élni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60438"/>
            <a:ext cx="3729038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5494" name="Téglalap 2"/>
          <p:cNvSpPr>
            <a:spLocks noChangeArrowheads="1"/>
          </p:cNvSpPr>
          <p:nvPr/>
        </p:nvSpPr>
        <p:spPr bwMode="auto">
          <a:xfrm>
            <a:off x="2555875" y="404813"/>
            <a:ext cx="38925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2000" b="1" smtClean="0">
                <a:solidFill>
                  <a:srgbClr val="002060"/>
                </a:solidFill>
              </a:rPr>
              <a:t>Kiadványaink vesebetegeknek</a:t>
            </a:r>
          </a:p>
        </p:txBody>
      </p:sp>
      <p:sp>
        <p:nvSpPr>
          <p:cNvPr id="575495" name="Szövegdoboz 2"/>
          <p:cNvSpPr txBox="1">
            <a:spLocks noChangeArrowheads="1"/>
          </p:cNvSpPr>
          <p:nvPr/>
        </p:nvSpPr>
        <p:spPr bwMode="auto">
          <a:xfrm>
            <a:off x="6804025" y="6237288"/>
            <a:ext cx="17272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smtClean="0">
                <a:solidFill>
                  <a:srgbClr val="000000"/>
                </a:solidFill>
              </a:rPr>
              <a:t>Megelőzés, oktatás</a:t>
            </a:r>
            <a:endParaRPr lang="en-US" altLang="hu-HU" sz="1400" smtClean="0">
              <a:solidFill>
                <a:srgbClr val="000000"/>
              </a:solidFill>
            </a:endParaRPr>
          </a:p>
        </p:txBody>
      </p:sp>
      <p:sp>
        <p:nvSpPr>
          <p:cNvPr id="6" name="Téglalap 5"/>
          <p:cNvSpPr/>
          <p:nvPr/>
        </p:nvSpPr>
        <p:spPr>
          <a:xfrm>
            <a:off x="8150612" y="6536377"/>
            <a:ext cx="88588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u-HU" sz="1200" dirty="0" err="1">
                <a:solidFill>
                  <a:srgbClr val="0000CC"/>
                </a:solidFill>
              </a:rPr>
              <a:t>Rosivall</a:t>
            </a:r>
            <a:r>
              <a:rPr lang="hu-HU" sz="1200" dirty="0">
                <a:solidFill>
                  <a:srgbClr val="0000CC"/>
                </a:solidFill>
              </a:rPr>
              <a:t> L </a:t>
            </a:r>
          </a:p>
        </p:txBody>
      </p:sp>
    </p:spTree>
    <p:extLst>
      <p:ext uri="{BB962C8B-B14F-4D97-AF65-F5344CB8AC3E}">
        <p14:creationId xmlns:p14="http://schemas.microsoft.com/office/powerpoint/2010/main" val="3134372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áblázat 4"/>
          <p:cNvGraphicFramePr>
            <a:graphicFrameLocks noGrp="1"/>
          </p:cNvGraphicFramePr>
          <p:nvPr/>
        </p:nvGraphicFramePr>
        <p:xfrm>
          <a:off x="457200" y="484188"/>
          <a:ext cx="8229600" cy="2835275"/>
        </p:xfrm>
        <a:graphic>
          <a:graphicData uri="http://schemas.openxmlformats.org/drawingml/2006/table">
            <a:tbl>
              <a:tblPr/>
              <a:tblGrid>
                <a:gridCol w="4114800"/>
                <a:gridCol w="4114800"/>
              </a:tblGrid>
              <a:tr h="2835275">
                <a:tc>
                  <a:txBody>
                    <a:bodyPr/>
                    <a:lstStyle/>
                    <a:p>
                      <a:endParaRPr lang="hu-HU" sz="1800" dirty="0"/>
                    </a:p>
                  </a:txBody>
                  <a:tcPr marT="45716" marB="45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800" b="1" dirty="0">
                          <a:effectLst/>
                          <a:hlinkClick r:id="rId2" tooltip="Vesebetegség: Kalauz a betegek és családtagjaik számára"/>
                        </a:rPr>
                        <a:t>VESEBETEGSÉG: Kalauz a betegek és családtagjaik számára</a:t>
                      </a:r>
                      <a:endParaRPr lang="hu-HU" sz="1800" b="1" dirty="0">
                        <a:effectLst/>
                      </a:endParaRPr>
                    </a:p>
                    <a:p>
                      <a:pPr algn="ctr"/>
                      <a:r>
                        <a:rPr lang="hu-HU" sz="1800" dirty="0">
                          <a:effectLst/>
                        </a:rPr>
                        <a:t>A füzet eredeti címe:</a:t>
                      </a:r>
                      <a:br>
                        <a:rPr lang="hu-HU" sz="1800" dirty="0">
                          <a:effectLst/>
                        </a:rPr>
                      </a:br>
                      <a:r>
                        <a:rPr lang="hu-HU" sz="1800" dirty="0" err="1">
                          <a:effectLst/>
                        </a:rPr>
                        <a:t>Kidney</a:t>
                      </a:r>
                      <a:r>
                        <a:rPr lang="hu-HU" sz="1800" dirty="0">
                          <a:effectLst/>
                        </a:rPr>
                        <a:t> </a:t>
                      </a:r>
                      <a:r>
                        <a:rPr lang="hu-HU" sz="1800" dirty="0" err="1">
                          <a:effectLst/>
                        </a:rPr>
                        <a:t>Disease</a:t>
                      </a:r>
                      <a:r>
                        <a:rPr lang="hu-HU" sz="1800" dirty="0">
                          <a:effectLst/>
                        </a:rPr>
                        <a:t>: A </a:t>
                      </a:r>
                      <a:r>
                        <a:rPr lang="hu-HU" sz="1800" dirty="0" err="1">
                          <a:effectLst/>
                        </a:rPr>
                        <a:t>Guide</a:t>
                      </a:r>
                      <a:r>
                        <a:rPr lang="hu-HU" sz="1800" dirty="0">
                          <a:effectLst/>
                        </a:rPr>
                        <a:t> </a:t>
                      </a:r>
                      <a:r>
                        <a:rPr lang="hu-HU" sz="1800" dirty="0" err="1">
                          <a:effectLst/>
                        </a:rPr>
                        <a:t>For</a:t>
                      </a:r>
                      <a:r>
                        <a:rPr lang="hu-HU" sz="1800" dirty="0">
                          <a:effectLst/>
                        </a:rPr>
                        <a:t> </a:t>
                      </a:r>
                      <a:r>
                        <a:rPr lang="hu-HU" sz="1800" dirty="0" err="1">
                          <a:effectLst/>
                        </a:rPr>
                        <a:t>Patients</a:t>
                      </a:r>
                      <a:r>
                        <a:rPr lang="hu-HU" sz="1800" dirty="0">
                          <a:effectLst/>
                        </a:rPr>
                        <a:t> And </a:t>
                      </a:r>
                      <a:r>
                        <a:rPr lang="hu-HU" sz="1800" dirty="0" err="1">
                          <a:effectLst/>
                        </a:rPr>
                        <a:t>Their</a:t>
                      </a:r>
                      <a:r>
                        <a:rPr lang="hu-HU" sz="1800" dirty="0">
                          <a:effectLst/>
                        </a:rPr>
                        <a:t> </a:t>
                      </a:r>
                      <a:r>
                        <a:rPr lang="hu-HU" sz="1800" dirty="0" err="1">
                          <a:effectLst/>
                        </a:rPr>
                        <a:t>Families</a:t>
                      </a:r>
                      <a:endParaRPr lang="hu-HU" sz="1800" dirty="0">
                        <a:effectLst/>
                      </a:endParaRPr>
                    </a:p>
                    <a:p>
                      <a:pPr algn="ctr"/>
                      <a:r>
                        <a:rPr lang="hu-HU" sz="1800" dirty="0">
                          <a:effectLst/>
                        </a:rPr>
                        <a:t>Fordította és szerkesztette:</a:t>
                      </a:r>
                      <a:br>
                        <a:rPr lang="hu-HU" sz="1800" dirty="0">
                          <a:effectLst/>
                        </a:rPr>
                      </a:br>
                      <a:r>
                        <a:rPr lang="hu-HU" sz="1800" b="1" dirty="0">
                          <a:effectLst/>
                        </a:rPr>
                        <a:t>Dr. Peti Peterdi János</a:t>
                      </a:r>
                      <a:endParaRPr lang="hu-HU" sz="1800" dirty="0">
                        <a:effectLst/>
                      </a:endParaRPr>
                    </a:p>
                    <a:p>
                      <a:pPr algn="ctr"/>
                      <a:r>
                        <a:rPr lang="hu-HU" sz="1800" dirty="0">
                          <a:effectLst/>
                        </a:rPr>
                        <a:t>A Magyar </a:t>
                      </a:r>
                      <a:r>
                        <a:rPr lang="hu-HU" sz="1800" dirty="0" err="1">
                          <a:effectLst/>
                        </a:rPr>
                        <a:t>Vese-Alapítvány</a:t>
                      </a:r>
                      <a:r>
                        <a:rPr lang="hu-HU" sz="1800" dirty="0">
                          <a:effectLst/>
                        </a:rPr>
                        <a:t> kiadványa.</a:t>
                      </a:r>
                    </a:p>
                    <a:p>
                      <a:pPr algn="ctr"/>
                      <a:r>
                        <a:rPr lang="hu-HU" sz="1800" dirty="0">
                          <a:effectLst/>
                        </a:rPr>
                        <a:t>Felelős kiadó</a:t>
                      </a:r>
                      <a:r>
                        <a:rPr lang="hu-HU" sz="1800" b="1" dirty="0">
                          <a:effectLst/>
                        </a:rPr>
                        <a:t>:</a:t>
                      </a:r>
                      <a:br>
                        <a:rPr lang="hu-HU" sz="1800" b="1" dirty="0">
                          <a:effectLst/>
                        </a:rPr>
                      </a:br>
                      <a:r>
                        <a:rPr lang="hu-HU" sz="1800" b="1" dirty="0">
                          <a:effectLst/>
                        </a:rPr>
                        <a:t>Prof. Dr. </a:t>
                      </a:r>
                      <a:r>
                        <a:rPr lang="hu-HU" sz="1800" b="1" dirty="0" err="1">
                          <a:effectLst/>
                        </a:rPr>
                        <a:t>Rosivall</a:t>
                      </a:r>
                      <a:r>
                        <a:rPr lang="hu-HU" sz="1800" b="1" dirty="0">
                          <a:effectLst/>
                        </a:rPr>
                        <a:t> László</a:t>
                      </a:r>
                      <a:endParaRPr lang="hu-HU" sz="1800" dirty="0">
                        <a:effectLst/>
                      </a:endParaRPr>
                    </a:p>
                  </a:txBody>
                  <a:tcPr marT="45716" marB="45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6" name="Táblázat 5"/>
          <p:cNvGraphicFramePr>
            <a:graphicFrameLocks noGrp="1"/>
          </p:cNvGraphicFramePr>
          <p:nvPr/>
        </p:nvGraphicFramePr>
        <p:xfrm>
          <a:off x="457200" y="457200"/>
          <a:ext cx="8229600" cy="2835275"/>
        </p:xfrm>
        <a:graphic>
          <a:graphicData uri="http://schemas.openxmlformats.org/drawingml/2006/table">
            <a:tbl>
              <a:tblPr/>
              <a:tblGrid>
                <a:gridCol w="4114800"/>
                <a:gridCol w="4114800"/>
              </a:tblGrid>
              <a:tr h="2835275">
                <a:tc>
                  <a:txBody>
                    <a:bodyPr/>
                    <a:lstStyle/>
                    <a:p>
                      <a:pPr algn="ctr"/>
                      <a:r>
                        <a:rPr lang="hu-HU" sz="1800" b="1" u="none" dirty="0">
                          <a:effectLst/>
                          <a:hlinkClick r:id="rId3" tooltip="Amit a vesebetegségekről és gyógykezelésükről tudni kell"/>
                        </a:rPr>
                        <a:t>Amit a vesebetegségekről és gyógykezelésükről tudni kell</a:t>
                      </a:r>
                      <a:endParaRPr lang="hu-HU" sz="1800" b="1" u="none" dirty="0">
                        <a:effectLst/>
                      </a:endParaRPr>
                    </a:p>
                    <a:p>
                      <a:pPr algn="ctr"/>
                      <a:r>
                        <a:rPr lang="hu-HU" sz="1800" dirty="0">
                          <a:effectLst/>
                        </a:rPr>
                        <a:t>A füzet eredeti címe:</a:t>
                      </a:r>
                      <a:br>
                        <a:rPr lang="hu-HU" sz="1800" dirty="0">
                          <a:effectLst/>
                        </a:rPr>
                      </a:br>
                      <a:r>
                        <a:rPr lang="hu-HU" sz="1800" dirty="0" err="1">
                          <a:effectLst/>
                        </a:rPr>
                        <a:t>Facts</a:t>
                      </a:r>
                      <a:r>
                        <a:rPr lang="hu-HU" sz="1800" dirty="0">
                          <a:effectLst/>
                        </a:rPr>
                        <a:t> </a:t>
                      </a:r>
                      <a:r>
                        <a:rPr lang="hu-HU" sz="1800" dirty="0" err="1">
                          <a:effectLst/>
                        </a:rPr>
                        <a:t>About</a:t>
                      </a:r>
                      <a:r>
                        <a:rPr lang="hu-HU" sz="1800" dirty="0">
                          <a:effectLst/>
                        </a:rPr>
                        <a:t> </a:t>
                      </a:r>
                      <a:r>
                        <a:rPr lang="hu-HU" sz="1800" dirty="0" err="1">
                          <a:effectLst/>
                        </a:rPr>
                        <a:t>Kidney</a:t>
                      </a:r>
                      <a:r>
                        <a:rPr lang="hu-HU" sz="1800" dirty="0">
                          <a:effectLst/>
                        </a:rPr>
                        <a:t> </a:t>
                      </a:r>
                      <a:r>
                        <a:rPr lang="hu-HU" sz="1800" dirty="0" err="1">
                          <a:effectLst/>
                        </a:rPr>
                        <a:t>Diseases</a:t>
                      </a:r>
                      <a:r>
                        <a:rPr lang="hu-HU" sz="1800" dirty="0">
                          <a:effectLst/>
                        </a:rPr>
                        <a:t> And </a:t>
                      </a:r>
                      <a:r>
                        <a:rPr lang="hu-HU" sz="1800" dirty="0" err="1">
                          <a:effectLst/>
                        </a:rPr>
                        <a:t>Their</a:t>
                      </a:r>
                      <a:r>
                        <a:rPr lang="hu-HU" sz="1800" dirty="0">
                          <a:effectLst/>
                        </a:rPr>
                        <a:t> </a:t>
                      </a:r>
                      <a:r>
                        <a:rPr lang="hu-HU" sz="1800" dirty="0" err="1">
                          <a:effectLst/>
                        </a:rPr>
                        <a:t>Treatment</a:t>
                      </a:r>
                      <a:endParaRPr lang="hu-HU" sz="1800" dirty="0">
                        <a:effectLst/>
                      </a:endParaRPr>
                    </a:p>
                    <a:p>
                      <a:pPr algn="ctr"/>
                      <a:r>
                        <a:rPr lang="hu-HU" sz="1800" dirty="0">
                          <a:effectLst/>
                        </a:rPr>
                        <a:t>Fordította és szerkesztette:</a:t>
                      </a:r>
                      <a:br>
                        <a:rPr lang="hu-HU" sz="1800" dirty="0">
                          <a:effectLst/>
                        </a:rPr>
                      </a:br>
                      <a:r>
                        <a:rPr lang="hu-HU" sz="1800" b="1" dirty="0">
                          <a:effectLst/>
                        </a:rPr>
                        <a:t>Dr. Peti Peterdi János</a:t>
                      </a:r>
                      <a:endParaRPr lang="hu-HU" sz="1800" dirty="0">
                        <a:effectLst/>
                      </a:endParaRPr>
                    </a:p>
                    <a:p>
                      <a:pPr algn="ctr"/>
                      <a:r>
                        <a:rPr lang="hu-HU" sz="1800" dirty="0">
                          <a:effectLst/>
                        </a:rPr>
                        <a:t>A Magyar </a:t>
                      </a:r>
                      <a:r>
                        <a:rPr lang="hu-HU" sz="1800" dirty="0" err="1">
                          <a:effectLst/>
                        </a:rPr>
                        <a:t>Vese-Alapítvány</a:t>
                      </a:r>
                      <a:r>
                        <a:rPr lang="hu-HU" sz="1800" dirty="0">
                          <a:effectLst/>
                        </a:rPr>
                        <a:t> kiadványa.</a:t>
                      </a:r>
                    </a:p>
                    <a:p>
                      <a:pPr algn="ctr"/>
                      <a:r>
                        <a:rPr lang="hu-HU" sz="1800" dirty="0">
                          <a:effectLst/>
                        </a:rPr>
                        <a:t>Felelős kiadó</a:t>
                      </a:r>
                      <a:r>
                        <a:rPr lang="hu-HU" sz="1800" b="1" dirty="0">
                          <a:effectLst/>
                        </a:rPr>
                        <a:t>:</a:t>
                      </a:r>
                      <a:br>
                        <a:rPr lang="hu-HU" sz="1800" b="1" dirty="0">
                          <a:effectLst/>
                        </a:rPr>
                      </a:br>
                      <a:r>
                        <a:rPr lang="hu-HU" sz="1800" b="1" dirty="0">
                          <a:effectLst/>
                        </a:rPr>
                        <a:t>Prof. Dr. </a:t>
                      </a:r>
                      <a:r>
                        <a:rPr lang="hu-HU" sz="1800" b="1" dirty="0" err="1">
                          <a:effectLst/>
                        </a:rPr>
                        <a:t>Rosivall</a:t>
                      </a:r>
                      <a:r>
                        <a:rPr lang="hu-HU" sz="1800" b="1" dirty="0">
                          <a:effectLst/>
                        </a:rPr>
                        <a:t> László</a:t>
                      </a:r>
                      <a:endParaRPr lang="hu-HU" sz="1800" dirty="0">
                        <a:effectLst/>
                      </a:endParaRPr>
                    </a:p>
                  </a:txBody>
                  <a:tcPr marT="45730" marB="457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hu-HU" sz="1800" dirty="0"/>
                    </a:p>
                  </a:txBody>
                  <a:tcPr marT="45730" marB="457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576520" name="Picture 5" descr="VESEBETEGSÉG: Kalauz a betegek és családtagjaik számára">
            <a:hlinkClick r:id="rId2" tooltip="Vesebetegség: Kalauz a betegek és családtagjaik számára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3495675"/>
            <a:ext cx="2016125" cy="284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6521" name="Picture 6" descr="Amit a vesebetegségekről és gyógykezelésükről tudni kell">
            <a:hlinkClick r:id="rId3" tooltip="Amit a vesebetegségekről és gyógykezelésükről tudni kell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775" y="3505200"/>
            <a:ext cx="1935163" cy="273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églalap 6"/>
          <p:cNvSpPr/>
          <p:nvPr/>
        </p:nvSpPr>
        <p:spPr>
          <a:xfrm>
            <a:off x="8150612" y="6536377"/>
            <a:ext cx="88588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u-HU" sz="1200" dirty="0" err="1">
                <a:solidFill>
                  <a:srgbClr val="0000CC"/>
                </a:solidFill>
              </a:rPr>
              <a:t>Rosivall</a:t>
            </a:r>
            <a:r>
              <a:rPr lang="hu-HU" sz="1200" dirty="0">
                <a:solidFill>
                  <a:srgbClr val="0000CC"/>
                </a:solidFill>
              </a:rPr>
              <a:t> L </a:t>
            </a:r>
          </a:p>
        </p:txBody>
      </p:sp>
    </p:spTree>
    <p:extLst>
      <p:ext uri="{BB962C8B-B14F-4D97-AF65-F5344CB8AC3E}">
        <p14:creationId xmlns:p14="http://schemas.microsoft.com/office/powerpoint/2010/main" val="4179866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áblázat 2"/>
          <p:cNvGraphicFramePr>
            <a:graphicFrameLocks noGrp="1"/>
          </p:cNvGraphicFramePr>
          <p:nvPr/>
        </p:nvGraphicFramePr>
        <p:xfrm>
          <a:off x="457200" y="3416300"/>
          <a:ext cx="8229600" cy="3108782"/>
        </p:xfrm>
        <a:graphic>
          <a:graphicData uri="http://schemas.openxmlformats.org/drawingml/2006/table">
            <a:tbl>
              <a:tblPr/>
              <a:tblGrid>
                <a:gridCol w="4114800"/>
                <a:gridCol w="4114800"/>
              </a:tblGrid>
              <a:tr h="3108325">
                <a:tc>
                  <a:txBody>
                    <a:bodyPr/>
                    <a:lstStyle/>
                    <a:p>
                      <a:endParaRPr lang="hu-HU" sz="1800" dirty="0"/>
                    </a:p>
                  </a:txBody>
                  <a:tcPr marT="45631" marB="4563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800" b="1" dirty="0">
                          <a:effectLst/>
                          <a:hlinkClick r:id="rId2" tooltip="Amit a nefrózis-szindrómáról tudni kell"/>
                        </a:rPr>
                        <a:t>Amit a </a:t>
                      </a:r>
                      <a:r>
                        <a:rPr lang="hu-HU" sz="1800" b="1" dirty="0" err="1">
                          <a:effectLst/>
                          <a:hlinkClick r:id="rId2" tooltip="Amit a nefrózis-szindrómáról tudni kell"/>
                        </a:rPr>
                        <a:t>Nefrózis-szindrómáról</a:t>
                      </a:r>
                      <a:r>
                        <a:rPr lang="hu-HU" sz="1800" b="1" dirty="0">
                          <a:effectLst/>
                          <a:hlinkClick r:id="rId2" tooltip="Amit a nefrózis-szindrómáról tudni kell"/>
                        </a:rPr>
                        <a:t> tudni kell</a:t>
                      </a:r>
                      <a:endParaRPr lang="hu-HU" sz="1800" b="1" dirty="0">
                        <a:effectLst/>
                      </a:endParaRPr>
                    </a:p>
                    <a:p>
                      <a:pPr algn="ctr"/>
                      <a:r>
                        <a:rPr lang="hu-HU" sz="1800" dirty="0">
                          <a:effectLst/>
                        </a:rPr>
                        <a:t>A füzet eredeti címe:</a:t>
                      </a:r>
                      <a:br>
                        <a:rPr lang="hu-HU" sz="1800" dirty="0">
                          <a:effectLst/>
                        </a:rPr>
                      </a:br>
                      <a:r>
                        <a:rPr lang="hu-HU" sz="1800" dirty="0" err="1">
                          <a:effectLst/>
                        </a:rPr>
                        <a:t>Understanding</a:t>
                      </a:r>
                      <a:r>
                        <a:rPr lang="hu-HU" sz="1800" dirty="0">
                          <a:effectLst/>
                        </a:rPr>
                        <a:t> </a:t>
                      </a:r>
                      <a:r>
                        <a:rPr lang="hu-HU" sz="1800" dirty="0" err="1">
                          <a:effectLst/>
                        </a:rPr>
                        <a:t>Nephrotic</a:t>
                      </a:r>
                      <a:r>
                        <a:rPr lang="hu-HU" sz="1800" dirty="0">
                          <a:effectLst/>
                        </a:rPr>
                        <a:t> </a:t>
                      </a:r>
                      <a:r>
                        <a:rPr lang="hu-HU" sz="1800" dirty="0" err="1">
                          <a:effectLst/>
                        </a:rPr>
                        <a:t>Syndrome</a:t>
                      </a:r>
                      <a:endParaRPr lang="hu-HU" sz="1800" dirty="0">
                        <a:effectLst/>
                      </a:endParaRPr>
                    </a:p>
                    <a:p>
                      <a:pPr algn="ctr"/>
                      <a:r>
                        <a:rPr lang="hu-HU" sz="1800" dirty="0">
                          <a:effectLst/>
                        </a:rPr>
                        <a:t>Fordította:</a:t>
                      </a:r>
                      <a:br>
                        <a:rPr lang="hu-HU" sz="1800" dirty="0">
                          <a:effectLst/>
                        </a:rPr>
                      </a:br>
                      <a:r>
                        <a:rPr lang="hu-HU" sz="1800" b="1" dirty="0">
                          <a:effectLst/>
                        </a:rPr>
                        <a:t>Dr. Hamar Péter</a:t>
                      </a:r>
                      <a:endParaRPr lang="hu-HU" sz="1800" dirty="0">
                        <a:effectLst/>
                      </a:endParaRPr>
                    </a:p>
                    <a:p>
                      <a:pPr algn="ctr"/>
                      <a:r>
                        <a:rPr lang="hu-HU" sz="1800" dirty="0">
                          <a:effectLst/>
                        </a:rPr>
                        <a:t>Szerkesztette:</a:t>
                      </a:r>
                      <a:br>
                        <a:rPr lang="hu-HU" sz="1800" dirty="0">
                          <a:effectLst/>
                        </a:rPr>
                      </a:br>
                      <a:r>
                        <a:rPr lang="hu-HU" sz="1800" b="1" dirty="0">
                          <a:effectLst/>
                        </a:rPr>
                        <a:t>Dr. Peti Peterdi János</a:t>
                      </a:r>
                      <a:endParaRPr lang="hu-HU" sz="1800" dirty="0">
                        <a:effectLst/>
                      </a:endParaRPr>
                    </a:p>
                    <a:p>
                      <a:pPr algn="ctr"/>
                      <a:r>
                        <a:rPr lang="hu-HU" sz="1800" dirty="0">
                          <a:effectLst/>
                        </a:rPr>
                        <a:t>A Magyar </a:t>
                      </a:r>
                      <a:r>
                        <a:rPr lang="hu-HU" sz="1800" dirty="0" err="1">
                          <a:effectLst/>
                        </a:rPr>
                        <a:t>Vese-Alapítvány</a:t>
                      </a:r>
                      <a:r>
                        <a:rPr lang="hu-HU" sz="1800" dirty="0">
                          <a:effectLst/>
                        </a:rPr>
                        <a:t> kiadványa.</a:t>
                      </a:r>
                    </a:p>
                    <a:p>
                      <a:pPr algn="ctr"/>
                      <a:r>
                        <a:rPr lang="hu-HU" sz="1800" dirty="0">
                          <a:effectLst/>
                        </a:rPr>
                        <a:t>Felelős kiadó</a:t>
                      </a:r>
                      <a:r>
                        <a:rPr lang="hu-HU" sz="1800" b="1" dirty="0">
                          <a:effectLst/>
                        </a:rPr>
                        <a:t>:</a:t>
                      </a:r>
                      <a:br>
                        <a:rPr lang="hu-HU" sz="1800" b="1" dirty="0">
                          <a:effectLst/>
                        </a:rPr>
                      </a:br>
                      <a:r>
                        <a:rPr lang="hu-HU" sz="1800" b="1" dirty="0">
                          <a:effectLst/>
                        </a:rPr>
                        <a:t>Prof. Dr. </a:t>
                      </a:r>
                      <a:r>
                        <a:rPr lang="hu-HU" sz="1800" b="1" dirty="0" err="1">
                          <a:effectLst/>
                        </a:rPr>
                        <a:t>Rosivall</a:t>
                      </a:r>
                      <a:r>
                        <a:rPr lang="hu-HU" sz="1800" b="1" dirty="0">
                          <a:effectLst/>
                        </a:rPr>
                        <a:t> László</a:t>
                      </a:r>
                      <a:endParaRPr lang="hu-HU" sz="1800" dirty="0">
                        <a:effectLst/>
                      </a:endParaRPr>
                    </a:p>
                  </a:txBody>
                  <a:tcPr marT="45631" marB="4563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4" name="Táblázat 3"/>
          <p:cNvGraphicFramePr>
            <a:graphicFrameLocks noGrp="1"/>
          </p:cNvGraphicFramePr>
          <p:nvPr/>
        </p:nvGraphicFramePr>
        <p:xfrm>
          <a:off x="457200" y="3416300"/>
          <a:ext cx="8229600" cy="3108782"/>
        </p:xfrm>
        <a:graphic>
          <a:graphicData uri="http://schemas.openxmlformats.org/drawingml/2006/table">
            <a:tbl>
              <a:tblPr/>
              <a:tblGrid>
                <a:gridCol w="4114800"/>
                <a:gridCol w="4114800"/>
              </a:tblGrid>
              <a:tr h="3108325">
                <a:tc>
                  <a:txBody>
                    <a:bodyPr/>
                    <a:lstStyle/>
                    <a:p>
                      <a:pPr algn="ctr"/>
                      <a:r>
                        <a:rPr lang="hu-HU" sz="1800" b="1" dirty="0">
                          <a:effectLst/>
                          <a:hlinkClick r:id="rId3" tooltip="Új veséről mesélve a gyermekeknek"/>
                        </a:rPr>
                        <a:t>Új veséről mesélve a gyermekeknek</a:t>
                      </a:r>
                      <a:endParaRPr lang="hu-HU" sz="1800" b="1" dirty="0">
                        <a:effectLst/>
                      </a:endParaRPr>
                    </a:p>
                    <a:p>
                      <a:pPr algn="ctr"/>
                      <a:r>
                        <a:rPr lang="hu-HU" sz="1800" dirty="0">
                          <a:effectLst/>
                        </a:rPr>
                        <a:t>A füzet eredeti címe: </a:t>
                      </a:r>
                      <a:r>
                        <a:rPr lang="hu-HU" sz="1800" dirty="0" err="1">
                          <a:effectLst/>
                        </a:rPr>
                        <a:t>Kidneys</a:t>
                      </a:r>
                      <a:r>
                        <a:rPr lang="hu-HU" sz="1800" dirty="0">
                          <a:effectLst/>
                        </a:rPr>
                        <a:t> </a:t>
                      </a:r>
                      <a:r>
                        <a:rPr lang="hu-HU" sz="1800" dirty="0" err="1">
                          <a:effectLst/>
                        </a:rPr>
                        <a:t>For</a:t>
                      </a:r>
                      <a:r>
                        <a:rPr lang="hu-HU" sz="1800" dirty="0">
                          <a:effectLst/>
                        </a:rPr>
                        <a:t> </a:t>
                      </a:r>
                      <a:r>
                        <a:rPr lang="hu-HU" sz="1800" dirty="0" err="1">
                          <a:effectLst/>
                        </a:rPr>
                        <a:t>Kids</a:t>
                      </a:r>
                      <a:endParaRPr lang="hu-HU" sz="1800" dirty="0">
                        <a:effectLst/>
                      </a:endParaRPr>
                    </a:p>
                    <a:p>
                      <a:pPr algn="ctr"/>
                      <a:r>
                        <a:rPr lang="hu-HU" sz="1800" dirty="0">
                          <a:effectLst/>
                        </a:rPr>
                        <a:t>Fordította:</a:t>
                      </a:r>
                      <a:br>
                        <a:rPr lang="hu-HU" sz="1800" dirty="0">
                          <a:effectLst/>
                        </a:rPr>
                      </a:br>
                      <a:r>
                        <a:rPr lang="hu-HU" sz="1800" b="1" dirty="0">
                          <a:effectLst/>
                        </a:rPr>
                        <a:t>Dr. Hamar Péter</a:t>
                      </a:r>
                      <a:endParaRPr lang="hu-HU" sz="1800" dirty="0">
                        <a:effectLst/>
                      </a:endParaRPr>
                    </a:p>
                    <a:p>
                      <a:pPr algn="ctr"/>
                      <a:r>
                        <a:rPr lang="hu-HU" sz="1800" dirty="0">
                          <a:effectLst/>
                        </a:rPr>
                        <a:t>Lektorálta: </a:t>
                      </a:r>
                      <a:r>
                        <a:rPr lang="hu-HU" sz="1800" b="1" dirty="0">
                          <a:effectLst/>
                        </a:rPr>
                        <a:t>Dr. </a:t>
                      </a:r>
                      <a:r>
                        <a:rPr lang="hu-HU" sz="1800" b="1" dirty="0" err="1">
                          <a:effectLst/>
                        </a:rPr>
                        <a:t>Dabóczi</a:t>
                      </a:r>
                      <a:r>
                        <a:rPr lang="hu-HU" sz="1800" b="1" dirty="0">
                          <a:effectLst/>
                        </a:rPr>
                        <a:t> Andrea</a:t>
                      </a:r>
                      <a:endParaRPr lang="hu-HU" sz="1800" dirty="0">
                        <a:effectLst/>
                      </a:endParaRPr>
                    </a:p>
                    <a:p>
                      <a:pPr algn="ctr"/>
                      <a:r>
                        <a:rPr lang="hu-HU" sz="1800" dirty="0">
                          <a:effectLst/>
                        </a:rPr>
                        <a:t>A rajzokat készítette: </a:t>
                      </a:r>
                      <a:r>
                        <a:rPr lang="hu-HU" sz="1800" b="1" dirty="0">
                          <a:effectLst/>
                        </a:rPr>
                        <a:t>Peti Peterdi Edina</a:t>
                      </a:r>
                      <a:endParaRPr lang="hu-HU" sz="1800" dirty="0">
                        <a:effectLst/>
                      </a:endParaRPr>
                    </a:p>
                    <a:p>
                      <a:pPr algn="ctr"/>
                      <a:r>
                        <a:rPr lang="hu-HU" sz="1800" dirty="0">
                          <a:effectLst/>
                        </a:rPr>
                        <a:t>Szerkesztette: </a:t>
                      </a:r>
                      <a:r>
                        <a:rPr lang="hu-HU" sz="1800" b="1" dirty="0">
                          <a:effectLst/>
                        </a:rPr>
                        <a:t>Dr. Peti Peterdi János</a:t>
                      </a:r>
                      <a:endParaRPr lang="hu-HU" sz="1800" dirty="0">
                        <a:effectLst/>
                      </a:endParaRPr>
                    </a:p>
                    <a:p>
                      <a:pPr algn="ctr"/>
                      <a:r>
                        <a:rPr lang="hu-HU" sz="1800" dirty="0">
                          <a:effectLst/>
                        </a:rPr>
                        <a:t>A Magyar </a:t>
                      </a:r>
                      <a:r>
                        <a:rPr lang="hu-HU" sz="1800" dirty="0" err="1">
                          <a:effectLst/>
                        </a:rPr>
                        <a:t>Vese-Alapítvány</a:t>
                      </a:r>
                      <a:r>
                        <a:rPr lang="hu-HU" sz="1800" dirty="0">
                          <a:effectLst/>
                        </a:rPr>
                        <a:t> kiadványa.</a:t>
                      </a:r>
                    </a:p>
                    <a:p>
                      <a:pPr algn="ctr"/>
                      <a:r>
                        <a:rPr lang="hu-HU" sz="1800" dirty="0">
                          <a:effectLst/>
                        </a:rPr>
                        <a:t>Felelős kiadó</a:t>
                      </a:r>
                      <a:r>
                        <a:rPr lang="hu-HU" sz="1800" b="1" dirty="0">
                          <a:effectLst/>
                        </a:rPr>
                        <a:t>:</a:t>
                      </a:r>
                      <a:br>
                        <a:rPr lang="hu-HU" sz="1800" b="1" dirty="0">
                          <a:effectLst/>
                        </a:rPr>
                      </a:br>
                      <a:r>
                        <a:rPr lang="hu-HU" sz="1800" b="1" dirty="0">
                          <a:effectLst/>
                        </a:rPr>
                        <a:t>Prof. Dr. </a:t>
                      </a:r>
                      <a:r>
                        <a:rPr lang="hu-HU" sz="1800" b="1" dirty="0" err="1">
                          <a:effectLst/>
                        </a:rPr>
                        <a:t>Rosivall</a:t>
                      </a:r>
                      <a:r>
                        <a:rPr lang="hu-HU" sz="1800" b="1" dirty="0">
                          <a:effectLst/>
                        </a:rPr>
                        <a:t> László</a:t>
                      </a:r>
                      <a:endParaRPr lang="hu-HU" sz="1800" dirty="0">
                        <a:effectLst/>
                      </a:endParaRPr>
                    </a:p>
                  </a:txBody>
                  <a:tcPr marT="45631" marB="4563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hu-HU" sz="1800" dirty="0"/>
                    </a:p>
                  </a:txBody>
                  <a:tcPr marT="45631" marB="4563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577544" name="Picture 2" descr="Amit a nefrózis-szindrómáról tudni kel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388938"/>
            <a:ext cx="2101850" cy="296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7545" name="Picture 3" descr="Új veséről mesélve gyermekekne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388938"/>
            <a:ext cx="2049462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églalap 5"/>
          <p:cNvSpPr/>
          <p:nvPr/>
        </p:nvSpPr>
        <p:spPr>
          <a:xfrm>
            <a:off x="8150612" y="6536377"/>
            <a:ext cx="88588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u-HU" sz="1200" dirty="0" err="1">
                <a:solidFill>
                  <a:srgbClr val="0000CC"/>
                </a:solidFill>
              </a:rPr>
              <a:t>Rosivall</a:t>
            </a:r>
            <a:r>
              <a:rPr lang="hu-HU" sz="1200" dirty="0">
                <a:solidFill>
                  <a:srgbClr val="0000CC"/>
                </a:solidFill>
              </a:rPr>
              <a:t> L </a:t>
            </a:r>
          </a:p>
        </p:txBody>
      </p:sp>
    </p:spTree>
    <p:extLst>
      <p:ext uri="{BB962C8B-B14F-4D97-AF65-F5344CB8AC3E}">
        <p14:creationId xmlns:p14="http://schemas.microsoft.com/office/powerpoint/2010/main" val="3208342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562" name="Text Box 2"/>
          <p:cNvSpPr txBox="1">
            <a:spLocks noChangeArrowheads="1"/>
          </p:cNvSpPr>
          <p:nvPr/>
        </p:nvSpPr>
        <p:spPr bwMode="auto">
          <a:xfrm>
            <a:off x="101600" y="25400"/>
            <a:ext cx="8943975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027" tIns="45514" rIns="91027" bIns="45514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endParaRPr lang="hu-HU" altLang="hu-HU" sz="2300" smtClean="0">
              <a:solidFill>
                <a:srgbClr val="000000"/>
              </a:solidFill>
            </a:endParaRPr>
          </a:p>
        </p:txBody>
      </p:sp>
      <p:sp>
        <p:nvSpPr>
          <p:cNvPr id="578563" name="Text Box 3"/>
          <p:cNvSpPr txBox="1">
            <a:spLocks noChangeArrowheads="1"/>
          </p:cNvSpPr>
          <p:nvPr/>
        </p:nvSpPr>
        <p:spPr bwMode="auto">
          <a:xfrm>
            <a:off x="3419475" y="1514475"/>
            <a:ext cx="936625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027" tIns="45514" rIns="91027" bIns="45514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endParaRPr lang="en-US" altLang="hu-HU" sz="1800" smtClean="0">
              <a:solidFill>
                <a:srgbClr val="000000"/>
              </a:solidFill>
            </a:endParaRPr>
          </a:p>
        </p:txBody>
      </p:sp>
      <p:pic>
        <p:nvPicPr>
          <p:cNvPr id="578564" name="Picture 4" descr="ezustha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1725" y="1441450"/>
            <a:ext cx="3044825" cy="308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8565" name="Picture 5" descr="ezustel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303338"/>
            <a:ext cx="3175000" cy="322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78566" name="Group 6"/>
          <p:cNvGrpSpPr>
            <a:grpSpLocks/>
          </p:cNvGrpSpPr>
          <p:nvPr/>
        </p:nvGrpSpPr>
        <p:grpSpPr bwMode="auto">
          <a:xfrm>
            <a:off x="982663" y="4508500"/>
            <a:ext cx="6645275" cy="2135188"/>
            <a:chOff x="159" y="3299"/>
            <a:chExt cx="4452" cy="1413"/>
          </a:xfrm>
        </p:grpSpPr>
        <p:sp>
          <p:nvSpPr>
            <p:cNvPr id="578569" name="Text Box 7"/>
            <p:cNvSpPr txBox="1">
              <a:spLocks noChangeArrowheads="1"/>
            </p:cNvSpPr>
            <p:nvPr/>
          </p:nvSpPr>
          <p:spPr bwMode="auto">
            <a:xfrm>
              <a:off x="159" y="3347"/>
              <a:ext cx="3447" cy="1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1416" tIns="45708" rIns="91416" bIns="45708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hu-HU" sz="1800" b="1" smtClean="0">
                  <a:solidFill>
                    <a:srgbClr val="FFFF00"/>
                  </a:solidFill>
                </a:rPr>
                <a:t>1990 </a:t>
              </a:r>
              <a:r>
                <a:rPr lang="en-GB" altLang="hu-HU" sz="1800" b="1" smtClean="0">
                  <a:solidFill>
                    <a:srgbClr val="FFFF00"/>
                  </a:solidFill>
                </a:rPr>
                <a:t>Taraba I. (</a:t>
              </a:r>
              <a:r>
                <a:rPr lang="hu-HU" altLang="hu-HU" sz="1800" b="1" smtClean="0">
                  <a:solidFill>
                    <a:srgbClr val="FFFF00"/>
                  </a:solidFill>
                </a:rPr>
                <a:t>Hungary</a:t>
              </a:r>
              <a:r>
                <a:rPr lang="en-GB" altLang="hu-HU" sz="1800" b="1" smtClean="0">
                  <a:solidFill>
                    <a:srgbClr val="FFFF00"/>
                  </a:solidFill>
                </a:rPr>
                <a:t>)</a:t>
              </a:r>
              <a:endParaRPr lang="hu-HU" altLang="hu-HU" sz="1800" b="1" smtClean="0">
                <a:solidFill>
                  <a:srgbClr val="FFFF00"/>
                </a:solidFill>
              </a:endParaRP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hu-HU" sz="1800" b="1" smtClean="0">
                  <a:solidFill>
                    <a:srgbClr val="FFFF00"/>
                  </a:solidFill>
                </a:rPr>
                <a:t>1995 </a:t>
              </a:r>
              <a:r>
                <a:rPr lang="en-GB" altLang="hu-HU" sz="1800" b="1" smtClean="0">
                  <a:solidFill>
                    <a:srgbClr val="FFFF00"/>
                  </a:solidFill>
                </a:rPr>
                <a:t>Schulman G. (USA)</a:t>
              </a:r>
              <a:endParaRPr lang="hu-HU" altLang="hu-HU" sz="1800" b="1" smtClean="0">
                <a:solidFill>
                  <a:srgbClr val="FFFF00"/>
                </a:solidFill>
              </a:endParaRP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hu-HU" sz="1800" b="1" smtClean="0">
                  <a:solidFill>
                    <a:srgbClr val="FFFF00"/>
                  </a:solidFill>
                </a:rPr>
                <a:t>1996 </a:t>
              </a:r>
              <a:r>
                <a:rPr lang="en-GB" altLang="hu-HU" sz="1800" b="1" smtClean="0">
                  <a:solidFill>
                    <a:srgbClr val="FFFF00"/>
                  </a:solidFill>
                </a:rPr>
                <a:t> Ritz E.</a:t>
              </a:r>
              <a:r>
                <a:rPr lang="hu-HU" altLang="hu-HU" sz="1800" b="1" smtClean="0">
                  <a:solidFill>
                    <a:srgbClr val="FFFF00"/>
                  </a:solidFill>
                </a:rPr>
                <a:t> </a:t>
              </a:r>
              <a:r>
                <a:rPr lang="en-GB" altLang="hu-HU" sz="1800" b="1" smtClean="0">
                  <a:solidFill>
                    <a:srgbClr val="FFFF00"/>
                  </a:solidFill>
                </a:rPr>
                <a:t>(</a:t>
              </a:r>
              <a:r>
                <a:rPr lang="hu-HU" altLang="hu-HU" sz="1800" b="1" smtClean="0">
                  <a:solidFill>
                    <a:srgbClr val="FFFF00"/>
                  </a:solidFill>
                </a:rPr>
                <a:t>D</a:t>
              </a:r>
              <a:r>
                <a:rPr lang="en-GB" altLang="hu-HU" sz="1800" b="1" smtClean="0">
                  <a:solidFill>
                    <a:srgbClr val="FFFF00"/>
                  </a:solidFill>
                </a:rPr>
                <a:t>), </a:t>
              </a:r>
              <a:endParaRPr lang="hu-HU" altLang="hu-HU" sz="1800" b="1" smtClean="0">
                <a:solidFill>
                  <a:srgbClr val="FFFF00"/>
                </a:solidFill>
              </a:endParaRP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hu-HU" sz="1800" b="1" smtClean="0">
                  <a:solidFill>
                    <a:srgbClr val="FFFF00"/>
                  </a:solidFill>
                </a:rPr>
                <a:t>          </a:t>
              </a:r>
              <a:r>
                <a:rPr lang="en-GB" altLang="hu-HU" sz="1800" b="1" smtClean="0">
                  <a:solidFill>
                    <a:srgbClr val="FFFF00"/>
                  </a:solidFill>
                </a:rPr>
                <a:t>H</a:t>
              </a:r>
              <a:r>
                <a:rPr lang="hu-HU" altLang="hu-HU" sz="1800" b="1" smtClean="0">
                  <a:solidFill>
                    <a:srgbClr val="FFFF00"/>
                  </a:solidFill>
                </a:rPr>
                <a:t>ercz G</a:t>
              </a:r>
              <a:r>
                <a:rPr lang="en-GB" altLang="hu-HU" sz="1800" b="1" smtClean="0">
                  <a:solidFill>
                    <a:srgbClr val="FFFF00"/>
                  </a:solidFill>
                </a:rPr>
                <a:t>.</a:t>
              </a:r>
              <a:r>
                <a:rPr lang="hu-HU" altLang="hu-HU" sz="1800" b="1" smtClean="0">
                  <a:solidFill>
                    <a:srgbClr val="FFFF00"/>
                  </a:solidFill>
                </a:rPr>
                <a:t> </a:t>
              </a:r>
              <a:r>
                <a:rPr lang="en-GB" altLang="hu-HU" sz="1800" b="1" smtClean="0">
                  <a:solidFill>
                    <a:srgbClr val="FFFF00"/>
                  </a:solidFill>
                </a:rPr>
                <a:t>(</a:t>
              </a:r>
              <a:r>
                <a:rPr lang="hu-HU" altLang="hu-HU" sz="1800" b="1" smtClean="0">
                  <a:solidFill>
                    <a:srgbClr val="FFFF00"/>
                  </a:solidFill>
                </a:rPr>
                <a:t>C</a:t>
              </a:r>
              <a:r>
                <a:rPr lang="en-GB" altLang="hu-HU" sz="1800" b="1" smtClean="0">
                  <a:solidFill>
                    <a:srgbClr val="FFFF00"/>
                  </a:solidFill>
                </a:rPr>
                <a:t>anada</a:t>
              </a:r>
              <a:r>
                <a:rPr lang="hu-HU" altLang="hu-HU" sz="1800" b="1" smtClean="0">
                  <a:solidFill>
                    <a:srgbClr val="FFFF00"/>
                  </a:solidFill>
                </a:rPr>
                <a:t>)</a:t>
              </a: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hu-HU" sz="1900" b="1" smtClean="0">
                  <a:solidFill>
                    <a:srgbClr val="FFFF00"/>
                  </a:solidFill>
                </a:rPr>
                <a:t>2000 </a:t>
              </a:r>
              <a:r>
                <a:rPr lang="en-GB" altLang="hu-HU" sz="1900" b="1" smtClean="0">
                  <a:solidFill>
                    <a:srgbClr val="FFFF00"/>
                  </a:solidFill>
                </a:rPr>
                <a:t>Heemann U.</a:t>
              </a:r>
              <a:r>
                <a:rPr lang="hu-HU" altLang="hu-HU" sz="1900" b="1" smtClean="0">
                  <a:solidFill>
                    <a:srgbClr val="FFFF00"/>
                  </a:solidFill>
                </a:rPr>
                <a:t> </a:t>
              </a:r>
              <a:r>
                <a:rPr lang="en-GB" altLang="hu-HU" sz="1900" b="1" smtClean="0">
                  <a:solidFill>
                    <a:srgbClr val="FFFF00"/>
                  </a:solidFill>
                </a:rPr>
                <a:t>(</a:t>
              </a:r>
              <a:r>
                <a:rPr lang="hu-HU" altLang="hu-HU" sz="1900" b="1" smtClean="0">
                  <a:solidFill>
                    <a:srgbClr val="FFFF00"/>
                  </a:solidFill>
                </a:rPr>
                <a:t>D</a:t>
              </a:r>
              <a:r>
                <a:rPr lang="en-GB" altLang="hu-HU" sz="1900" b="1" smtClean="0">
                  <a:solidFill>
                    <a:srgbClr val="FFFF00"/>
                  </a:solidFill>
                </a:rPr>
                <a:t>)</a:t>
              </a:r>
              <a:r>
                <a:rPr lang="hu-HU" altLang="hu-HU" sz="1900" b="1" smtClean="0">
                  <a:solidFill>
                    <a:srgbClr val="FFFF00"/>
                  </a:solidFill>
                </a:rPr>
                <a:t/>
              </a:r>
              <a:br>
                <a:rPr lang="hu-HU" altLang="hu-HU" sz="1900" b="1" smtClean="0">
                  <a:solidFill>
                    <a:srgbClr val="FFFF00"/>
                  </a:solidFill>
                </a:rPr>
              </a:br>
              <a:r>
                <a:rPr lang="hu-HU" altLang="hu-HU" sz="1900" b="1" smtClean="0">
                  <a:solidFill>
                    <a:srgbClr val="FFFF00"/>
                  </a:solidFill>
                </a:rPr>
                <a:t>        </a:t>
              </a:r>
              <a:r>
                <a:rPr lang="en-GB" altLang="hu-HU" sz="1900" b="1" smtClean="0">
                  <a:solidFill>
                    <a:srgbClr val="FFFF00"/>
                  </a:solidFill>
                </a:rPr>
                <a:t> Vas </a:t>
              </a:r>
              <a:r>
                <a:rPr lang="hu-HU" altLang="hu-HU" sz="1900" b="1" smtClean="0">
                  <a:solidFill>
                    <a:srgbClr val="FFFF00"/>
                  </a:solidFill>
                </a:rPr>
                <a:t>S</a:t>
              </a:r>
              <a:r>
                <a:rPr lang="en-GB" altLang="hu-HU" sz="1900" b="1" smtClean="0">
                  <a:solidFill>
                    <a:srgbClr val="FFFF00"/>
                  </a:solidFill>
                </a:rPr>
                <a:t>. (</a:t>
              </a:r>
              <a:r>
                <a:rPr lang="hu-HU" altLang="hu-HU" sz="1900" b="1" smtClean="0">
                  <a:solidFill>
                    <a:srgbClr val="FFFF00"/>
                  </a:solidFill>
                </a:rPr>
                <a:t>C</a:t>
              </a:r>
              <a:r>
                <a:rPr lang="en-GB" altLang="hu-HU" sz="1900" b="1" smtClean="0">
                  <a:solidFill>
                    <a:srgbClr val="FFFF00"/>
                  </a:solidFill>
                </a:rPr>
                <a:t>anada)</a:t>
              </a:r>
              <a:endParaRPr lang="hu-HU" altLang="hu-HU" sz="1900" b="1" smtClean="0">
                <a:solidFill>
                  <a:srgbClr val="FFFF00"/>
                </a:solidFill>
              </a:endParaRP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hu-HU" altLang="hu-HU" sz="1800" b="1" smtClean="0">
                <a:solidFill>
                  <a:srgbClr val="FFFF00"/>
                </a:solidFill>
              </a:endParaRPr>
            </a:p>
          </p:txBody>
        </p:sp>
        <p:sp>
          <p:nvSpPr>
            <p:cNvPr id="578570" name="Rectangle 8"/>
            <p:cNvSpPr>
              <a:spLocks noChangeArrowheads="1"/>
            </p:cNvSpPr>
            <p:nvPr/>
          </p:nvSpPr>
          <p:spPr bwMode="auto">
            <a:xfrm>
              <a:off x="2563" y="3299"/>
              <a:ext cx="2048" cy="13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5084" tIns="44243" rIns="85084" bIns="44243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hu-HU" sz="1800" b="1" smtClean="0">
                  <a:solidFill>
                    <a:srgbClr val="FFFF00"/>
                  </a:solidFill>
                </a:rPr>
                <a:t>2005</a:t>
              </a:r>
              <a:r>
                <a:rPr lang="en-GB" altLang="hu-HU" sz="1800" b="1" smtClean="0">
                  <a:solidFill>
                    <a:srgbClr val="FFFF00"/>
                  </a:solidFill>
                </a:rPr>
                <a:t> Bargman J.</a:t>
              </a:r>
              <a:r>
                <a:rPr lang="hu-HU" altLang="hu-HU" sz="1800" b="1" smtClean="0">
                  <a:solidFill>
                    <a:srgbClr val="FFFF00"/>
                  </a:solidFill>
                </a:rPr>
                <a:t> </a:t>
              </a:r>
              <a:r>
                <a:rPr lang="en-GB" altLang="hu-HU" sz="1800" b="1" smtClean="0">
                  <a:solidFill>
                    <a:srgbClr val="FFFF00"/>
                  </a:solidFill>
                </a:rPr>
                <a:t>(</a:t>
              </a:r>
              <a:r>
                <a:rPr lang="hu-HU" altLang="hu-HU" sz="1800" b="1" smtClean="0">
                  <a:solidFill>
                    <a:srgbClr val="FFFF00"/>
                  </a:solidFill>
                </a:rPr>
                <a:t>C</a:t>
              </a:r>
              <a:r>
                <a:rPr lang="en-GB" altLang="hu-HU" sz="1800" b="1" smtClean="0">
                  <a:solidFill>
                    <a:srgbClr val="FFFF00"/>
                  </a:solidFill>
                </a:rPr>
                <a:t>anada)</a:t>
              </a:r>
              <a:endParaRPr lang="hu-HU" altLang="hu-HU" sz="1800" b="1" smtClean="0">
                <a:solidFill>
                  <a:srgbClr val="FFFF00"/>
                </a:solidFill>
              </a:endParaRP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hu-HU" sz="1800" b="1" smtClean="0">
                  <a:solidFill>
                    <a:srgbClr val="FFFF00"/>
                  </a:solidFill>
                </a:rPr>
                <a:t>2006 Andreoli TE. (USA)</a:t>
              </a: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hu-HU" sz="1800" b="1" smtClean="0">
                  <a:solidFill>
                    <a:srgbClr val="FFFF00"/>
                  </a:solidFill>
                </a:rPr>
                <a:t>2008 Bell PD. (USA)</a:t>
              </a:r>
              <a:endParaRPr lang="en-US" altLang="hu-HU" sz="1800" b="1" smtClean="0">
                <a:solidFill>
                  <a:srgbClr val="FFFF00"/>
                </a:solidFill>
              </a:endParaRP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hu-HU" sz="1800" b="1" smtClean="0">
                  <a:solidFill>
                    <a:srgbClr val="FFFF00"/>
                  </a:solidFill>
                </a:rPr>
                <a:t>2010 Peti-Peterdi J </a:t>
              </a:r>
              <a:r>
                <a:rPr lang="hu-HU" altLang="hu-HU" sz="1800" b="1" smtClean="0">
                  <a:solidFill>
                    <a:srgbClr val="FFFF00"/>
                  </a:solidFill>
                </a:rPr>
                <a:t>(USA)</a:t>
              </a: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hu-HU" sz="1800" b="1" smtClean="0">
                  <a:solidFill>
                    <a:srgbClr val="FFFF00"/>
                  </a:solidFill>
                </a:rPr>
                <a:t>2010 Wiecek A. (PL)</a:t>
              </a: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hu-HU" sz="1800" b="1" smtClean="0">
                  <a:solidFill>
                    <a:srgbClr val="FFFF00"/>
                  </a:solidFill>
                </a:rPr>
                <a:t>2015 Luft F. (D)</a:t>
              </a: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hu-HU" sz="1800" b="1" smtClean="0">
                  <a:solidFill>
                    <a:srgbClr val="FFFF00"/>
                  </a:solidFill>
                </a:rPr>
                <a:t>         Ito, S. (JAP)</a:t>
              </a:r>
            </a:p>
          </p:txBody>
        </p:sp>
      </p:grpSp>
      <p:sp>
        <p:nvSpPr>
          <p:cNvPr id="578567" name="Text Box 9"/>
          <p:cNvSpPr txBox="1">
            <a:spLocks noChangeArrowheads="1"/>
          </p:cNvSpPr>
          <p:nvPr/>
        </p:nvSpPr>
        <p:spPr bwMode="auto">
          <a:xfrm>
            <a:off x="136525" y="-80963"/>
            <a:ext cx="184150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039" tIns="45520" rIns="91039" bIns="4552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hu-HU" sz="1800" smtClean="0">
              <a:solidFill>
                <a:srgbClr val="000000"/>
              </a:solidFill>
            </a:endParaRPr>
          </a:p>
        </p:txBody>
      </p:sp>
      <p:sp>
        <p:nvSpPr>
          <p:cNvPr id="578568" name="Rectangle 10"/>
          <p:cNvSpPr>
            <a:spLocks noChangeArrowheads="1"/>
          </p:cNvSpPr>
          <p:nvPr/>
        </p:nvSpPr>
        <p:spPr bwMode="auto">
          <a:xfrm>
            <a:off x="947738" y="160338"/>
            <a:ext cx="7132637" cy="102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8532" tIns="44270" rIns="88532" bIns="4427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2300" smtClean="0">
                <a:solidFill>
                  <a:srgbClr val="FFFF00"/>
                </a:solidFill>
              </a:rPr>
              <a:t>Silver Plakett of Hungarian Kidney Foundation (1990)</a:t>
            </a:r>
            <a:br>
              <a:rPr lang="hu-HU" altLang="hu-HU" sz="2300" smtClean="0">
                <a:solidFill>
                  <a:srgbClr val="FFFF00"/>
                </a:solidFill>
              </a:rPr>
            </a:br>
            <a:r>
              <a:rPr lang="hu-HU" altLang="hu-HU" sz="1900" smtClean="0">
                <a:solidFill>
                  <a:srgbClr val="FFFFFF"/>
                </a:solidFill>
              </a:rPr>
              <a:t>„…upon recognition of significant contribution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900" smtClean="0">
                <a:solidFill>
                  <a:srgbClr val="FFFFFF"/>
                </a:solidFill>
              </a:rPr>
              <a:t>to the development of Hungarian Nephrology…”</a:t>
            </a:r>
          </a:p>
        </p:txBody>
      </p:sp>
      <p:sp>
        <p:nvSpPr>
          <p:cNvPr id="11" name="Téglalap 10"/>
          <p:cNvSpPr/>
          <p:nvPr/>
        </p:nvSpPr>
        <p:spPr>
          <a:xfrm>
            <a:off x="8150612" y="6536377"/>
            <a:ext cx="88588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u-HU" sz="1200" dirty="0" err="1">
                <a:solidFill>
                  <a:srgbClr val="FFFFFF"/>
                </a:solidFill>
              </a:rPr>
              <a:t>Rosivall</a:t>
            </a:r>
            <a:r>
              <a:rPr lang="hu-HU" sz="1200" dirty="0">
                <a:solidFill>
                  <a:srgbClr val="FFFFFF"/>
                </a:solidFill>
              </a:rPr>
              <a:t> L </a:t>
            </a:r>
          </a:p>
        </p:txBody>
      </p:sp>
    </p:spTree>
    <p:extLst>
      <p:ext uri="{BB962C8B-B14F-4D97-AF65-F5344CB8AC3E}">
        <p14:creationId xmlns:p14="http://schemas.microsoft.com/office/powerpoint/2010/main" val="3515873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95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63" y="622300"/>
            <a:ext cx="4048125" cy="539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79587" name="Text Box 3"/>
          <p:cNvSpPr txBox="1">
            <a:spLocks noChangeArrowheads="1"/>
          </p:cNvSpPr>
          <p:nvPr/>
        </p:nvSpPr>
        <p:spPr bwMode="auto">
          <a:xfrm>
            <a:off x="304800" y="6103938"/>
            <a:ext cx="4633913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039" tIns="45520" rIns="91039" bIns="4552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800" smtClean="0">
                <a:solidFill>
                  <a:srgbClr val="00FF00"/>
                </a:solidFill>
              </a:rPr>
              <a:t>Renal tree of Life, designed by Pál Kő 2008</a:t>
            </a:r>
          </a:p>
        </p:txBody>
      </p:sp>
      <p:pic>
        <p:nvPicPr>
          <p:cNvPr id="579588" name="Picture 4" descr="celkituzes_01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5005388"/>
            <a:ext cx="1222375" cy="1509712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9589" name="Rectangle 5"/>
          <p:cNvSpPr>
            <a:spLocks noChangeArrowheads="1"/>
          </p:cNvSpPr>
          <p:nvPr/>
        </p:nvSpPr>
        <p:spPr bwMode="auto">
          <a:xfrm>
            <a:off x="4572000" y="1293813"/>
            <a:ext cx="4572000" cy="382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8532" tIns="44270" rIns="88532" bIns="4427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900" b="1" smtClean="0">
                <a:solidFill>
                  <a:srgbClr val="00FF00"/>
                </a:solidFill>
              </a:rPr>
              <a:t>Life achievement  recognition, 2007</a:t>
            </a:r>
          </a:p>
        </p:txBody>
      </p:sp>
      <p:sp>
        <p:nvSpPr>
          <p:cNvPr id="579590" name="Text Box 6"/>
          <p:cNvSpPr txBox="1">
            <a:spLocks noChangeArrowheads="1"/>
          </p:cNvSpPr>
          <p:nvPr/>
        </p:nvSpPr>
        <p:spPr bwMode="auto">
          <a:xfrm>
            <a:off x="4892675" y="869950"/>
            <a:ext cx="3336925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8532" tIns="44270" rIns="88532" bIns="4427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2300" b="1" smtClean="0">
                <a:solidFill>
                  <a:srgbClr val="00FF00"/>
                </a:solidFill>
              </a:rPr>
              <a:t>For Nephrology Award</a:t>
            </a:r>
          </a:p>
        </p:txBody>
      </p:sp>
      <p:sp>
        <p:nvSpPr>
          <p:cNvPr id="579591" name="Text Box 7"/>
          <p:cNvSpPr txBox="1">
            <a:spLocks noChangeArrowheads="1"/>
          </p:cNvSpPr>
          <p:nvPr/>
        </p:nvSpPr>
        <p:spPr bwMode="auto">
          <a:xfrm>
            <a:off x="4751388" y="1824038"/>
            <a:ext cx="2705100" cy="3890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8532" tIns="44270" rIns="88532" bIns="4427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hu-HU" altLang="hu-HU" sz="1900" b="1" smtClean="0">
                <a:solidFill>
                  <a:srgbClr val="00FF00"/>
                </a:solidFill>
              </a:rPr>
              <a:t> Kiss István, 2008</a:t>
            </a:r>
          </a:p>
          <a:p>
            <a:pPr eaLnBrk="1" fontAlgn="base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hu-HU" altLang="hu-HU" sz="1900" b="1" smtClean="0">
                <a:solidFill>
                  <a:srgbClr val="00FF00"/>
                </a:solidFill>
              </a:rPr>
              <a:t> Nagy Judit, 2008</a:t>
            </a:r>
          </a:p>
          <a:p>
            <a:pPr eaLnBrk="1" fontAlgn="base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hu-HU" altLang="hu-HU" sz="1900" b="1" smtClean="0">
                <a:solidFill>
                  <a:srgbClr val="00FF00"/>
                </a:solidFill>
              </a:rPr>
              <a:t> Radó János, 2009</a:t>
            </a:r>
          </a:p>
          <a:p>
            <a:pPr eaLnBrk="1" fontAlgn="base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hu-HU" altLang="hu-HU" sz="1900" b="1" smtClean="0">
                <a:solidFill>
                  <a:srgbClr val="00FF00"/>
                </a:solidFill>
              </a:rPr>
              <a:t> Perner Ferenc, 2010</a:t>
            </a:r>
          </a:p>
          <a:p>
            <a:pPr eaLnBrk="1" fontAlgn="base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hu-HU" altLang="hu-HU" sz="1900" b="1" smtClean="0">
                <a:solidFill>
                  <a:srgbClr val="00FF00"/>
                </a:solidFill>
              </a:rPr>
              <a:t> Polner Kálmán, 2011</a:t>
            </a:r>
          </a:p>
          <a:p>
            <a:pPr eaLnBrk="1" fontAlgn="base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hu-HU" altLang="hu-HU" sz="1900" b="1" smtClean="0">
                <a:solidFill>
                  <a:srgbClr val="00FF00"/>
                </a:solidFill>
              </a:rPr>
              <a:t> Szegedi János, 2011</a:t>
            </a:r>
          </a:p>
          <a:p>
            <a:pPr eaLnBrk="1" fontAlgn="base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hu-HU" altLang="hu-HU" sz="1900" b="1" smtClean="0">
                <a:solidFill>
                  <a:srgbClr val="00FF00"/>
                </a:solidFill>
              </a:rPr>
              <a:t> Kakuk György, 2013</a:t>
            </a:r>
          </a:p>
          <a:p>
            <a:pPr eaLnBrk="1" fontAlgn="base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hu-HU" altLang="hu-HU" sz="1900" b="1" smtClean="0">
                <a:solidFill>
                  <a:srgbClr val="00FF00"/>
                </a:solidFill>
              </a:rPr>
              <a:t> Ormos Jenő, 2013</a:t>
            </a:r>
          </a:p>
          <a:p>
            <a:pPr eaLnBrk="1" fontAlgn="base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hu-HU" altLang="hu-HU" sz="1900" b="1" smtClean="0">
                <a:solidFill>
                  <a:srgbClr val="00FF00"/>
                </a:solidFill>
              </a:rPr>
              <a:t> Balla József, 2014</a:t>
            </a:r>
          </a:p>
          <a:p>
            <a:pPr eaLnBrk="1" fontAlgn="base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hu-HU" altLang="hu-HU" sz="1900" b="1" smtClean="0">
                <a:solidFill>
                  <a:srgbClr val="00FF00"/>
                </a:solidFill>
              </a:rPr>
              <a:t> Kárpáti István, 2015</a:t>
            </a:r>
          </a:p>
        </p:txBody>
      </p:sp>
      <p:sp>
        <p:nvSpPr>
          <p:cNvPr id="579592" name="Szövegdoboz 1"/>
          <p:cNvSpPr txBox="1">
            <a:spLocks noChangeArrowheads="1"/>
          </p:cNvSpPr>
          <p:nvPr/>
        </p:nvSpPr>
        <p:spPr bwMode="auto">
          <a:xfrm>
            <a:off x="1479550" y="147638"/>
            <a:ext cx="61404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052" tIns="45526" rIns="91052" bIns="45526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39775" indent="-284163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36650" indent="-227013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592263" indent="-227013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47875" indent="-227013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05075" indent="-2270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62275" indent="-2270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19475" indent="-2270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76675" indent="-2270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2400" b="1" smtClean="0">
                <a:solidFill>
                  <a:srgbClr val="00FF00"/>
                </a:solidFill>
              </a:rPr>
              <a:t>Awards of Hungarian Kidney Foundation</a:t>
            </a:r>
            <a:endParaRPr lang="hu-HU" altLang="hu-HU" sz="2400" smtClean="0">
              <a:solidFill>
                <a:srgbClr val="000000"/>
              </a:solidFill>
            </a:endParaRPr>
          </a:p>
        </p:txBody>
      </p:sp>
      <p:sp>
        <p:nvSpPr>
          <p:cNvPr id="9" name="Téglalap 8"/>
          <p:cNvSpPr/>
          <p:nvPr/>
        </p:nvSpPr>
        <p:spPr>
          <a:xfrm>
            <a:off x="8150612" y="6536377"/>
            <a:ext cx="88588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u-HU" sz="1200" dirty="0" err="1">
                <a:solidFill>
                  <a:srgbClr val="FFFFFF"/>
                </a:solidFill>
              </a:rPr>
              <a:t>Rosivall</a:t>
            </a:r>
            <a:r>
              <a:rPr lang="hu-HU" sz="1200" dirty="0">
                <a:solidFill>
                  <a:srgbClr val="FFFFFF"/>
                </a:solidFill>
              </a:rPr>
              <a:t> L </a:t>
            </a:r>
          </a:p>
        </p:txBody>
      </p:sp>
    </p:spTree>
    <p:extLst>
      <p:ext uri="{BB962C8B-B14F-4D97-AF65-F5344CB8AC3E}">
        <p14:creationId xmlns:p14="http://schemas.microsoft.com/office/powerpoint/2010/main" val="3407212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Cím 1"/>
          <p:cNvSpPr>
            <a:spLocks noGrp="1"/>
          </p:cNvSpPr>
          <p:nvPr>
            <p:ph type="ctrTitle"/>
          </p:nvPr>
        </p:nvSpPr>
        <p:spPr>
          <a:xfrm>
            <a:off x="300568" y="4065516"/>
            <a:ext cx="8663517" cy="2459831"/>
          </a:xfrm>
        </p:spPr>
        <p:txBody>
          <a:bodyPr>
            <a:normAutofit/>
          </a:bodyPr>
          <a:lstStyle/>
          <a:p>
            <a:pPr algn="l"/>
            <a:r>
              <a:rPr lang="hu-HU" altLang="hu-HU" sz="2400" dirty="0" smtClean="0">
                <a:solidFill>
                  <a:srgbClr val="0000CC"/>
                </a:solidFill>
              </a:rPr>
              <a:t>- „Az anyák megmentője” életművét 2013-ban bejegyezték a </a:t>
            </a:r>
            <a:r>
              <a:rPr lang="hu-HU" altLang="hu-HU" sz="2400" b="1" dirty="0" smtClean="0">
                <a:solidFill>
                  <a:srgbClr val="0000CC"/>
                </a:solidFill>
              </a:rPr>
              <a:t>Világ Emlékezet</a:t>
            </a:r>
            <a:r>
              <a:rPr lang="hu-HU" altLang="hu-HU" sz="2400" dirty="0" smtClean="0">
                <a:solidFill>
                  <a:srgbClr val="0000CC"/>
                </a:solidFill>
              </a:rPr>
              <a:t> Nyilvántartásába (UNESCO).</a:t>
            </a:r>
            <a:br>
              <a:rPr lang="hu-HU" altLang="hu-HU" sz="2400" dirty="0" smtClean="0">
                <a:solidFill>
                  <a:srgbClr val="0000CC"/>
                </a:solidFill>
              </a:rPr>
            </a:br>
            <a:r>
              <a:rPr lang="hu-HU" altLang="hu-HU" sz="2400" dirty="0" smtClean="0">
                <a:solidFill>
                  <a:srgbClr val="0000CC"/>
                </a:solidFill>
              </a:rPr>
              <a:t/>
            </a:r>
            <a:br>
              <a:rPr lang="hu-HU" altLang="hu-HU" sz="2400" dirty="0" smtClean="0">
                <a:solidFill>
                  <a:srgbClr val="0000CC"/>
                </a:solidFill>
              </a:rPr>
            </a:br>
            <a:r>
              <a:rPr lang="hu-HU" altLang="hu-HU" sz="2000" b="1" dirty="0">
                <a:solidFill>
                  <a:srgbClr val="0000CC"/>
                </a:solidFill>
              </a:rPr>
              <a:t>- </a:t>
            </a:r>
            <a:r>
              <a:rPr lang="hu-HU" altLang="hu-HU" sz="2400" dirty="0">
                <a:solidFill>
                  <a:srgbClr val="0000CC"/>
                </a:solidFill>
              </a:rPr>
              <a:t>Az </a:t>
            </a:r>
            <a:r>
              <a:rPr lang="hu-HU" altLang="hu-HU" sz="2400" b="1" dirty="0">
                <a:solidFill>
                  <a:srgbClr val="0000CC"/>
                </a:solidFill>
              </a:rPr>
              <a:t>UNESCO</a:t>
            </a:r>
            <a:r>
              <a:rPr lang="hu-HU" altLang="hu-HU" sz="2400" dirty="0">
                <a:solidFill>
                  <a:srgbClr val="0000CC"/>
                </a:solidFill>
              </a:rPr>
              <a:t> halálának 150. évfordulóját, 2015-öt is felvette azon évfordulók közé, melyeket megünneplésre méltónak talál. </a:t>
            </a:r>
            <a:br>
              <a:rPr lang="hu-HU" altLang="hu-HU" sz="2400" dirty="0">
                <a:solidFill>
                  <a:srgbClr val="0000CC"/>
                </a:solidFill>
              </a:rPr>
            </a:br>
            <a:endParaRPr lang="hu-HU" altLang="hu-HU" sz="2400" dirty="0" smtClean="0">
              <a:solidFill>
                <a:srgbClr val="0000CC"/>
              </a:solidFill>
            </a:endParaRPr>
          </a:p>
        </p:txBody>
      </p:sp>
      <p:sp>
        <p:nvSpPr>
          <p:cNvPr id="91139" name="AutoShape 9" descr="data:image/jpeg;base64,/9j/4AAQSkZJRgABAQAAAQABAAD/2wCEAAkGBxQTEhUUExQWFRUXFxobFxgXGBcdGhgYGBwYGBoaGhwaHCggHB0lHBsaITEhJSkrLi4uFx8zODMsNygtLisBCgoKBQUFDgUFDisZExkrKysrKysrKysrKysrKysrKysrKysrKysrKysrKysrKysrKysrKysrKysrKysrKysrK//AABEIAQUAwQMBIgACEQEDEQH/xAAcAAABBQEBAQAAAAAAAAAAAAADAQIEBQYABwj/xAA+EAABAwIDBAgEBQQCAAcAAAABAAIRAyEEMUESUWHwBQYTcYGRobEiwdHhBzJCUvEUYnKSI4IVJDNjorLi/8QAFAEBAAAAAAAAAAAAAAAAAAAAAP/EABQRAQAAAAAAAAAAAAAAAAAAAAD/2gAMAwEAAhEDEQA/AINOu6UV1YmyZTZKf2Wd0BGVjlCeMQQhU2kbk7ZKAn9Q5NFY8VwZC7s+5A5tczZG7dwH0QG0yigQgJ/UEeXyUWriSpL2zkQoVUFArsYb5rv6w6BA2ZMJxZ5ICHFlFGK4+CilpTg1AZ9U79EF1a1lxB7t3MpGtgb0AzVnUpwceKUhOY4/e6DhVN0TtDHffPvF0wMlEbTKB1Oodk9/MfZc6oUuxaIuEgYgUVojyRW195iUNjLogZuQP2uPqVy7Y5hcgj0xuyT2dyCXkJ9N8oHuITXFPmeGn8pNiLoCESAkaI0SwERhytzz7IGPITjTlPDZNhzvVjhMGJkme9BDo4Quy7r/AMIruid58lcspC2/REJFudf4QUrehWk6+iMOgGxYn0VttRlZHpuJG9BnKvQB0M94/jkKurdGvabg23XA4reCjtDnegOpC4QYJ1PenNp+S0HSvRoJ2gIJ3DPw+io3giWnPdw0hAF1MTklDBzZEgJQAd6BgYAnALmMCVgQc4CedURjBCQsnyT2sQHGE4g5ab0rsJz8k1vPPOSPsjf78ygB/wCGv3ehSp/bOXIKPa9kVg3qO23P3TyUBCUVrihhutkUTujzQI0HVSKTZtZRmOve0eymdFvD5cMsh9UEzD0oGv3yVlQI3qFskuIOVo/+p9UR1EgHe2bb4+w9UFgTe08xPukIvlvT2t0I50RTSkoIZcTePdTaGXPBEpYUblMGHyQRw4gbpQ2g33qeaIhQarEETFEHn28Qq3pHo3bbbPT1Vq9so76drc2Qefklrth2eh3j6ojQrTrHgdpkizm5Rp9dFVYertNBjPPv19QgcTb+ErXT3LqjuHrzvSs0t80BY3o4daI3XUcVBa2hRwNyCQCIsErhAlBb3c8lPbUEXQLPPIXJvbf2jnxSIKJot9ITmKTRc2IIm3jKGxkbkD2jnciJ3H635+aUC3sgrema8MgZm3z9lZdXiNhvAgnzIKzHTlf/AJmNEQ0SfG1vCFf9AOJNhJAkjRwNnDx9wg3H9HaRe89/7h4595SvogP4OBBnz8oS4HFCBf4Tdpv67nC3JTOkKl9xAMeI5PcgJX/O21iD8ufFHpQoVJ8kO4SB3xbwhTaIQSaICmAKM211JYUDXAKBi6PPsrOFFr0pCCqO6Lc+a7teOnPv6oldgy58OdFCfUjIIA9JUpa7u87LG4OqQ+ozc6RbQj7HzWxxVUbOee/u5txWHL9nFkfubkd4v7SgsnDwSTBRAOCR7fi180CjxUpkRzuQqdvT7Ig4c6IF2kmScWnPn+UhabIO2f7fdch7TuK5BCDbJ1MJwMjPkJwbfPuQdoedye0mEgFs/FJtWQYrp8/+YPh7BWPV3pMte0EwRkeefnA6y04rd4B+SBQB74yI3IPWcBWLpGzciXsIz/uG7W+oJG4oDi5oPxSzSRMgkSJjx7+8qm6rdLGAyqLZhxyB4O/TffbfGa2wpNdpfM2nhJA+K++6CqwlR1mkcRvAyniLCe7NXdN9rc94UQ0RcNB2RkNpsehn23JcI6SWzBG6TG++XggtKF1LZvQ2MXbenmgkgodRmqdRKI5qCmxdK958vqqzGNtYefvuWkrU5CrcZQjS2vqgyuLqGMzItsrK9MM7N9KtBA2xJJORsff0WzoR2huMjpect2cKh67UZYGZCJPDPzQHLCfL3XbGvOqrOrvSIqUhB+JsB3eNVZON7cUBdkTzzKeGWmfBMaCLlSaDCXCbifVA1jJA+yJUpRabBK9to8uG/ninOJIvwPggjTwd5hIpP9O3ePILkFJSYbI4p2Q6VolGme7cgVsR4pkA+KcTuCaHQSgynWmgQ4OCg9AYB9epssgBoJc85NbvKuuslUFmd9ImI1Vb0XjDTwtbZ/NUcGeFiff1QazqzhQ5zqTarHu2S5uybEiJBByNxcHRamnRDQAWyIDmxpMbxA7xEZWME4/oai3D1qOy0bT2w93+dj3DXwAW4oN7QTkSA5p1kgbbb6Ezbv8AAEqFzh8TXBpzO02DuBmT6qbgsKBkBfKMgo9OmC719sx3+ytKB4IJDDshNDQSuHPOSG9+yRMAIJNFsKJ0v0w2k0xc7iqnpXpECTUeWBt84gDz5ssXjX4nEBz6LHGneKjrzpAAMjvMILvpL8QBStEk7lncR+JDnGNi07/ZZPpWhUbG2bnMQG+4EqX0N1XqPLXvtTN5FyRwQa/AdLg0jiCCGtDi/u09ViemOsT64cACGzv00XqXTvVsHo7s6G1du8S47iYyyy/nxulhmdq1rpguAIyIuAZQaPqh0c5re1c4jats7xvWnFODMIeEw4awAZCwvwR2s51QHoxz3KTRcAd3D081EaDlbNGYw3J5yQEqUpTuz8edF1R2Xdv4pS4i/N/v7IO2zztLk3tOA58FyCnZMZ82+6dTaZyKFSdbnyRS7TPegf37t6hdIvIgZAjOJgmLo+2FDx+1mDv/AJCCg6wYioTsu2bAAAWtFjA4d5soHRZ2mvbq0h/yPyQce8yQSPL55p/QGIDKw2vyvBa7ud94QXnTuKcH0mNMEsAaf8rA8Fuugax2S1x+ODtRvESR3klYrpHBkvpnN9P4SN7f0vbvGhVz0A19Kqyo7aO18LgbWO6c4dB8EGxp1Ttc6QPkrXCOnzVJXHxwMpPvCsMHV2ZlBcpr+KjUcRI91L2xCCufh6YId2dORkdhsjK4VH1h6OZWkg7J4eOf1WjxDVXOok5+KDE4Dqa11UOfOw2Lk3ceA0WuGGbZrQA0ZBo0UjsD3b+HPzQG1S5xYw5QC6NTlFxyUFl0RVgdmbtNvNeXfiZ1e7CvttHwVPiB3O1HsfEr0Vj3UntDhIOZGh50T+vvRoxGCfaXtG03fI08ckGB6ExPaUmOnS/fkfVWYeDcb8ue9ZrqnV/4dn9r3a74KuwUEl7ufXdmlbVIAvM28efZA2rIzMggI1xgG+nhCOwk6xkgNEi/PMeqkUXG3f8Ax4oF2O7yKRGlv93mFyDOthEDvKU1tySeZTgOeN0CvYZUPpCq5okCwIkyMtxnJTz4c6Jr2SItfyQYvG0g4fECC220MjqNrjfyVPWpbJ38Qtlj8IW/l2WneIHnlKzuNwTwfizORvHoCg03VDGsxI7KtdzB8Dp+KMjfNajE4p1I7LBYAyTJNt3lqvL8Bt0j2jCQ5ptFubL0Do/rXSLf+X8waJn1QXmEfvMm07hOWZ781fUqYIjVYzq3X7c1a7sjUAbwa1oiPElbDBHnzQK5myjMrTklrtlRWOjMxHPmgnuF0zZATXVJ7/p4+KiYmo6Ibfm3egidPdKim0xckRAN5yWcxfSVXCgOaztPhBfBbO3+oEZxlBG5SOl6fZEOqfmsQNRN579PBZzAdJurVHtFrEjXTZIi0xnHA6oC1fxGxAdL8M0N/wC02sYJ14Quxf4j1Hns6Q+F0AAwAJGtloejsC00qhqCm5tgBAmS2589kSNzlQYroTBt7TaaNuJYGmxMibG0wZGXG2QV3VtpG3I/Xp3CVeObfhJ3aFUnV+qGVKlEGQDLSdRkQe5aIt9T90DGC1ozUnD07+XBJRNkVvDXnnvQOa2AnscIGdrm3dK4c+OuSadBw5/lATtBx9PquQ/9fP7JUGfB4oj36A5FQaVWL5FPFQfLT5hBKq1TAhOpVMvX7KBUqb/p78EdtXd58hBLqMB4Tz5eihOwfxZF0+HqpVIjnmyTo/FipimUGXkw5wyAAJMcYaUEnD9Taz8M5zWiZ22NESQJEW1IvedFm8F0Htu+Kw1+kL3XAU4aANBZUPT/AFcBc6tRFzeowfqOrm8d48e8KTo+i2nSawSBmI4+yu8FUkDyt3aLOtxGydnmYurLo/EcL6+Mc+KDRuEjwUV1GEalUlvPyQ6tSyBoYZn6ouCpzJ/mEBpGsSldWIkDUG3HmEGE644vtK7od8DJ+L9MwbA90nyWdxNdlIbTc3EQBmQC73kFajpzoU1HSZvocgBeBe29ZvG9X6s/CCYAuBkI1QBrdZXyYzDWjhPxyQO9wVNisWXwZuJjx5nxViequIMnYIiM1XYnAupENcMyPdBedXsEe2LiCIA8JC1bG3PPBQcKInjnqpja2mcnIHnigc2eSpTBZRmkGbn56Iwq8+iBSN3PIRA2/Md3ggtqDOfM68bqUKpgTvtu9rIHdnwPPguQ+0/y8x9VyDz9lWBz7qUx44c68woFFs+malzpkAfW2YQTA2bj7eB/jNFpMvcHn+UKk60aHQj5p9N4F5sM59b8lAzpDEGnTc8aC3fkPdVXUTpAUsWx7rw6fMOa7x2XE94Q+nekWvAYy4Bu7TWAN/eqRstII8wg+oMM8EBzTIIkHeCjheZdQet42QyoZAzH7Sc3DeDqOT6bSIIBBBBEgjcgz/WLq2K3x0vhfqMg7jwdxWHFV9F7mvBa4WIK9b2VWdOdC08S2H2cPyvGbdfEcD6IMtgOkdoaToIPdNrqVUxVjEjngs10t0bXwhIfdpkMeB8JziToeB9c0yj0xLRte9vLX+EGlw75NyfVSGuv3dyy9Lpds2IjmdbZozOnWD9Q4oNS2gDE34c/JXFLDgCwCxVLrHTgfF3mdNytW9bKEQXzvsgl9J4UQbSe/vXmPWeg01GjXbFvHgtH011ypwQCOH1WPwzX16vaXDQSRP6jpnoN6C/ZTnm1/HnijG0ZA93qPRRqT4BPJT6pmLjPz+XkgI15nnej7fO/uKiicgdPHzHNlz3mLHv8N4HuEEinYTz90YPsPY794O9QQbZ6byiisIjccju4HyQEt+2p/quTO0p/vd5rkGOpt+HRHptGQPd9YPyUenOZsJvGkotF4AnLX56oJlKne/dw557qbpjGbR2W/lETx+wT+kOltobDPF30VY6wiyBhbqOZTWtsupzMb12sR5IDYXFupvDmGCOb8F6x1D64AgMcfh1GZYd4/t5zmfIoRsDin0nhzSQRzB3gwg+oGuBAIMgiQRkQU4NXnPULraHN2Xfl1bqwmfibvbw+eforXggEGQciMjKBleg14LXNDmkXDhII4yvNetfUZ7JqYWXMzNO5c3/H9w4Z969NKg9J9L0cOJqvDTmG5ud/i3M+yDwJ7rw6ec1FNYhxAIK9Oq4Wn0o59RmH7LZMdqHAuJ/9ylAkRmQZHFYXpDqzXZiXUeyc+oIIDAXSDk4QPy8TuOSCuFVxcGtG06QA0CSTuAGd9E8YWs4/l2dPigemasHYV/RhpVnbBxO1IpkhwpNAuXbJjaMwL278gdI9Yw520xmZlwOk3gb+9BJw/QjW/E47bvS+4KwaLABEw1QOYCLyJHceC6qBI9SNEHTqSkpmONsv491zLNiCDOmfp9Expz0+vyQSmOi58J+vyzTH0o1PzHch9tqbHw9RlCK2qZj0PyJy80HHj4OC5wi8yIyHyQqzgLRfcZ90hOY9+PPFA3tOI/2+65Ml37fULkGb7TZaS4xujI9yr8RinPtkN2/vQalYvI3aDcjUqfDRA/DYcnm6FUapDnbPOSjVUDtJH3T6l4d5pKFwQbzklw5zCDiye/n1SMbmnnIbxz8l0yDzfOyB2Dxb6Tw5pgjyvp3Feu9T+t4ezfH5mTccWrx6VJweJdScHMJBHPig9J61dfK/bup4Y9mxgE7TWFznWJN5AEG1/t570jinVHue97y8m7iZv7pcTju0qGpkXASBlIESPASoLmEhxOTc5zvuQbXqp15fh2EOYx8CO0b8D4nJx2YdF4kSFO6f651Kgd2LXUpgmGhznQBm+d+RAEBeeYprdowLCI+am0+kCymGtcQ4k+A0F+boK/HVXueXPmTvN/ufqj08E+NqLeSBWxJcRJNiL7lJZWZB+B7jvJJE6SEC4PpR1F1rsn8p79FpmdINqiWu+oNvGViqzplDpVS27TCDaurR9tO5NNU+f38R38Vn6HSxH5hPEa94VjTxbXCWnw3fNBZUqxJgEA8ydyOHEQMs88jpGUeyr6dYGb+Mn3+WSkuqRG7Ubo4aoCvJsN2QOm+E+DBMeGffx3ZIDqt7624J7Ko+/wBEEftBuHqlR5HDz/8AyuQYuhR42UpoA55hCD/VJVfMQg7E8jnNCJlo4JdqV1MQboEoOgolazpGqCRB8VKfcTuQK4a7+T8kF5g+ycCYzyS7EjuQJTv81wIQsk9zgQgU5olGrMtmxGqA1KRBncguerXRP9ViqLDOw4jtCP0tGZJ0JiAd5Xq+P6gMP/pPAgQA5s91xl5Lz38PetLcMXUqrR2dRzT2kfExzfylx1YDcjSSRqD7lQqS0HO3OSDxjrR1TfSEvYGmfhePyvi8HnRZvBvbkAA7Ig28Qvees2F7XDPBFxsuHAtcCfSR4rwbrThBSxdZgEBtR4EZABzgPSEAOlQ0kCBleN/1Va5kc6c+yI5xmTfikeba29j48ygBkiU3kXBOaG6CnEoNDg6wcNJ158eYUs8O/eFncHULXDdF+KvvGDfLnjwQEsbz68/NStgkX8/5+qiNd4AbvmPWVLpmBe06jLkoBf05/u/1qfVKn/D+4eQXIMcymSJSv3KZTbunPLm6XFYcG4nn1QVyIxuqYWQitHkgSoNeCLhmyCJ0554pGNkJcO0goEosJMDx9kSgYJb38+yR9OHFJUfDgbXAlBHcwhcLIuLZeU2nldA0CO5NIUjZESDogBmcIGtN171+GfShr4FgJl1Ilh4gXYf9SB/1K8HF8/mvQvwh6V7PEmgcqzTH+bJc3/47Y8kHsL2SCDkV4h+JmF2cbVIzJn/ZrXe8r3OF5j+LeBHaU6kWLQCR/aSPZw8kHlFB0yN+9MrGJHMLqtPZcRxjwQnQgQhPCfTamEICNsVcYOttN4jPuVNGSlYWrsvG7IoL2k45eh14DcpdNpgWI3wbel/MKNS059yrIXEzeIglw42IPoZlBEhu4+S5d2bv7vN31XIKOk9hyN+ebJ4eALxnEHPfOWXion9LN2HPQru1P6sxzvQSXUActfJRalLZt5d/8ItOpfn0Kk1Gh4OlvPVBX4YSckbCiXeqDh3fEJRctr0hB2IMwYQn05E6A+Uo9Y/CO76IJJiBaBpO9A5wloOcZgz38wg0mojHZ53H3TNqECOYM9ErGxr6J7jIQWm90D3UYM6KbhMaadSnVpmHMcHN72mb8PeVBNfRK5nwlB9N4HFNq02VWXa9rXN7nAEe6y/4m4bawzXftdHg4fVoUX8Jelu1wnZOPxUHRn+h8uafPaH/AFCv+uGH28HVAzABHgQT6Sg8D6Xwwlrh+occwPuqotnILR9I4eaJ3s9v4VBtQgFTzS1BB+iV3BK9hOSB9N0kJ1bNMwzkWqguOiKm02NRl8irpsWDstMuedFlcDX2XA+a0TKtrd8cUD+wby0/VIjbDN7vI/Rcgx9HEFneinFhwiOfdAzPD6JvYTkb7kCVG7ro+Fq38PsgMkFSqFJrvJA2sIO0PTT7rq9WSPNPfRLeKBUdppb0mED8S+wQWVee9dXbMFDa1A+i8z9k+oR42hBDb2RnUye5AM1Eu1N9YSMpm/Dx4JBTI0m3PcgY5EZVMQmvAStZA4oNZ+GfS5o45rSQG1ppmTaTdp79oAeK9zxVIPpuYcnNLfMQvmFjiC1wkEajMHQjivozq106zFUGVGubt7Le0aCJY4i4I0vKDybG4cbT2EZn0KxuIpw5wOYJF+BXp3WvC7OKI3l0eMlvpCwnWnCbFSRk8TbeLH0ugqQEjqpiLRvTqrI1B7uGSZogcx0eidUdPzTHAQDzKc0iEBKZV/0RWkHK3zWfFI6KxwT9jOeSgu+0G73XKPsf2jzK5BR4ygGwRqo7QZzSrkE2iZIBAKkPwoBEWtp3pFyBW4YOtOh9FFrYcTzvXLkD2YcXvkFG7O5HGPWFy5B2Ho/Eppo6c3SrkEepQvnmmU6cHPX5pVyCR2ILgDlKlswDZflbK2hEb0i5ACvgAw5zB514rSfhzULcfTAP5w8O4jYLo84PglXINR1tZNacsjbfdvssl1uwgdSDsiIyG/TncuXIMWaIRXYcBs8AkXIG9h8MzquZS4rlyCzwtC8zzIHzUithQS0byefRcuQF2O/zK5cuQf/Z"/>
          <p:cNvSpPr>
            <a:spLocks noChangeAspect="1" noChangeArrowheads="1"/>
          </p:cNvSpPr>
          <p:nvPr/>
        </p:nvSpPr>
        <p:spPr bwMode="auto">
          <a:xfrm>
            <a:off x="154517" y="474066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1140" name="AutoShape 11" descr="data:image/jpeg;base64,/9j/4AAQSkZJRgABAQAAAQABAAD/2wCEAAkGBxQTEhUUExQWFRUXFxobFxgXGBcdGhgYGBwYGBoaGhwaHCggHB0lHBsaITEhJSkrLi4uFx8zODMsNygtLisBCgoKBQUFDgUFDisZExkrKysrKysrKysrKysrKysrKysrKysrKysrKysrKysrKysrKysrKysrKysrKysrKysrK//AABEIAQUAwQMBIgACEQEDEQH/xAAcAAABBQEBAQAAAAAAAAAAAAADAQIEBQYABwj/xAA+EAABAwIDBAgEBQQCAAcAAAABAAIRAyEEMUESUWHwBQYTcYGRobEiwdHhBzJCUvEUYnKSI4IVJDNjorLi/8QAFAEBAAAAAAAAAAAAAAAAAAAAAP/EABQRAQAAAAAAAAAAAAAAAAAAAAD/2gAMAwEAAhEDEQA/AINOu6UV1YmyZTZKf2Wd0BGVjlCeMQQhU2kbk7ZKAn9Q5NFY8VwZC7s+5A5tczZG7dwH0QG0yigQgJ/UEeXyUWriSpL2zkQoVUFArsYb5rv6w6BA2ZMJxZ5ICHFlFGK4+CilpTg1AZ9U79EF1a1lxB7t3MpGtgb0AzVnUpwceKUhOY4/e6DhVN0TtDHffPvF0wMlEbTKB1Oodk9/MfZc6oUuxaIuEgYgUVojyRW195iUNjLogZuQP2uPqVy7Y5hcgj0xuyT2dyCXkJ9N8oHuITXFPmeGn8pNiLoCESAkaI0SwERhytzz7IGPITjTlPDZNhzvVjhMGJkme9BDo4Quy7r/AMIruid58lcspC2/REJFudf4QUrehWk6+iMOgGxYn0VttRlZHpuJG9BnKvQB0M94/jkKurdGvabg23XA4reCjtDnegOpC4QYJ1PenNp+S0HSvRoJ2gIJ3DPw+io3giWnPdw0hAF1MTklDBzZEgJQAd6BgYAnALmMCVgQc4CedURjBCQsnyT2sQHGE4g5ab0rsJz8k1vPPOSPsjf78ygB/wCGv3ehSp/bOXIKPa9kVg3qO23P3TyUBCUVrihhutkUTujzQI0HVSKTZtZRmOve0eymdFvD5cMsh9UEzD0oGv3yVlQI3qFskuIOVo/+p9UR1EgHe2bb4+w9UFgTe08xPukIvlvT2t0I50RTSkoIZcTePdTaGXPBEpYUblMGHyQRw4gbpQ2g33qeaIhQarEETFEHn28Qq3pHo3bbbPT1Vq9so76drc2Qefklrth2eh3j6ojQrTrHgdpkizm5Rp9dFVYertNBjPPv19QgcTb+ErXT3LqjuHrzvSs0t80BY3o4daI3XUcVBa2hRwNyCQCIsErhAlBb3c8lPbUEXQLPPIXJvbf2jnxSIKJot9ITmKTRc2IIm3jKGxkbkD2jnciJ3H635+aUC3sgrema8MgZm3z9lZdXiNhvAgnzIKzHTlf/AJmNEQ0SfG1vCFf9AOJNhJAkjRwNnDx9wg3H9HaRe89/7h4595SvogP4OBBnz8oS4HFCBf4Tdpv67nC3JTOkKl9xAMeI5PcgJX/O21iD8ufFHpQoVJ8kO4SB3xbwhTaIQSaICmAKM211JYUDXAKBi6PPsrOFFr0pCCqO6Lc+a7teOnPv6oldgy58OdFCfUjIIA9JUpa7u87LG4OqQ+ozc6RbQj7HzWxxVUbOee/u5txWHL9nFkfubkd4v7SgsnDwSTBRAOCR7fi180CjxUpkRzuQqdvT7Ig4c6IF2kmScWnPn+UhabIO2f7fdch7TuK5BCDbJ1MJwMjPkJwbfPuQdoedye0mEgFs/FJtWQYrp8/+YPh7BWPV3pMte0EwRkeefnA6y04rd4B+SBQB74yI3IPWcBWLpGzciXsIz/uG7W+oJG4oDi5oPxSzSRMgkSJjx7+8qm6rdLGAyqLZhxyB4O/TffbfGa2wpNdpfM2nhJA+K++6CqwlR1mkcRvAyniLCe7NXdN9rc94UQ0RcNB2RkNpsehn23JcI6SWzBG6TG++XggtKF1LZvQ2MXbenmgkgodRmqdRKI5qCmxdK958vqqzGNtYefvuWkrU5CrcZQjS2vqgyuLqGMzItsrK9MM7N9KtBA2xJJORsff0WzoR2huMjpect2cKh67UZYGZCJPDPzQHLCfL3XbGvOqrOrvSIqUhB+JsB3eNVZON7cUBdkTzzKeGWmfBMaCLlSaDCXCbifVA1jJA+yJUpRabBK9to8uG/ninOJIvwPggjTwd5hIpP9O3ePILkFJSYbI4p2Q6VolGme7cgVsR4pkA+KcTuCaHQSgynWmgQ4OCg9AYB9epssgBoJc85NbvKuuslUFmd9ImI1Vb0XjDTwtbZ/NUcGeFiff1QazqzhQ5zqTarHu2S5uybEiJBByNxcHRamnRDQAWyIDmxpMbxA7xEZWME4/oai3D1qOy0bT2w93+dj3DXwAW4oN7QTkSA5p1kgbbb6Ezbv8AAEqFzh8TXBpzO02DuBmT6qbgsKBkBfKMgo9OmC719sx3+ytKB4IJDDshNDQSuHPOSG9+yRMAIJNFsKJ0v0w2k0xc7iqnpXpECTUeWBt84gDz5ssXjX4nEBz6LHGneKjrzpAAMjvMILvpL8QBStEk7lncR+JDnGNi07/ZZPpWhUbG2bnMQG+4EqX0N1XqPLXvtTN5FyRwQa/AdLg0jiCCGtDi/u09ViemOsT64cACGzv00XqXTvVsHo7s6G1du8S47iYyyy/nxulhmdq1rpguAIyIuAZQaPqh0c5re1c4jats7xvWnFODMIeEw4awAZCwvwR2s51QHoxz3KTRcAd3D081EaDlbNGYw3J5yQEqUpTuz8edF1R2Xdv4pS4i/N/v7IO2zztLk3tOA58FyCnZMZ82+6dTaZyKFSdbnyRS7TPegf37t6hdIvIgZAjOJgmLo+2FDx+1mDv/AJCCg6wYioTsu2bAAAWtFjA4d5soHRZ2mvbq0h/yPyQce8yQSPL55p/QGIDKw2vyvBa7ud94QXnTuKcH0mNMEsAaf8rA8Fuugax2S1x+ODtRvESR3klYrpHBkvpnN9P4SN7f0vbvGhVz0A19Kqyo7aO18LgbWO6c4dB8EGxp1Ttc6QPkrXCOnzVJXHxwMpPvCsMHV2ZlBcpr+KjUcRI91L2xCCufh6YId2dORkdhsjK4VH1h6OZWkg7J4eOf1WjxDVXOok5+KDE4Dqa11UOfOw2Lk3ceA0WuGGbZrQA0ZBo0UjsD3b+HPzQG1S5xYw5QC6NTlFxyUFl0RVgdmbtNvNeXfiZ1e7CvttHwVPiB3O1HsfEr0Vj3UntDhIOZGh50T+vvRoxGCfaXtG03fI08ckGB6ExPaUmOnS/fkfVWYeDcb8ue9ZrqnV/4dn9r3a74KuwUEl7ufXdmlbVIAvM28efZA2rIzMggI1xgG+nhCOwk6xkgNEi/PMeqkUXG3f8Ax4oF2O7yKRGlv93mFyDOthEDvKU1tySeZTgOeN0CvYZUPpCq5okCwIkyMtxnJTz4c6Jr2SItfyQYvG0g4fECC220MjqNrjfyVPWpbJ38Qtlj8IW/l2WneIHnlKzuNwTwfizORvHoCg03VDGsxI7KtdzB8Dp+KMjfNajE4p1I7LBYAyTJNt3lqvL8Bt0j2jCQ5ptFubL0Do/rXSLf+X8waJn1QXmEfvMm07hOWZ781fUqYIjVYzq3X7c1a7sjUAbwa1oiPElbDBHnzQK5myjMrTklrtlRWOjMxHPmgnuF0zZATXVJ7/p4+KiYmo6Ibfm3egidPdKim0xckRAN5yWcxfSVXCgOaztPhBfBbO3+oEZxlBG5SOl6fZEOqfmsQNRN579PBZzAdJurVHtFrEjXTZIi0xnHA6oC1fxGxAdL8M0N/wC02sYJ14Quxf4j1Hns6Q+F0AAwAJGtloejsC00qhqCm5tgBAmS2589kSNzlQYroTBt7TaaNuJYGmxMibG0wZGXG2QV3VtpG3I/Xp3CVeObfhJ3aFUnV+qGVKlEGQDLSdRkQe5aIt9T90DGC1ozUnD07+XBJRNkVvDXnnvQOa2AnscIGdrm3dK4c+OuSadBw5/lATtBx9PquQ/9fP7JUGfB4oj36A5FQaVWL5FPFQfLT5hBKq1TAhOpVMvX7KBUqb/p78EdtXd58hBLqMB4Tz5eihOwfxZF0+HqpVIjnmyTo/FipimUGXkw5wyAAJMcYaUEnD9Taz8M5zWiZ22NESQJEW1IvedFm8F0Htu+Kw1+kL3XAU4aANBZUPT/AFcBc6tRFzeowfqOrm8d48e8KTo+i2nSawSBmI4+yu8FUkDyt3aLOtxGydnmYurLo/EcL6+Mc+KDRuEjwUV1GEalUlvPyQ6tSyBoYZn6ouCpzJ/mEBpGsSldWIkDUG3HmEGE644vtK7od8DJ+L9MwbA90nyWdxNdlIbTc3EQBmQC73kFajpzoU1HSZvocgBeBe29ZvG9X6s/CCYAuBkI1QBrdZXyYzDWjhPxyQO9wVNisWXwZuJjx5nxViequIMnYIiM1XYnAupENcMyPdBedXsEe2LiCIA8JC1bG3PPBQcKInjnqpja2mcnIHnigc2eSpTBZRmkGbn56Iwq8+iBSN3PIRA2/Md3ggtqDOfM68bqUKpgTvtu9rIHdnwPPguQ+0/y8x9VyDz9lWBz7qUx44c68woFFs+malzpkAfW2YQTA2bj7eB/jNFpMvcHn+UKk60aHQj5p9N4F5sM59b8lAzpDEGnTc8aC3fkPdVXUTpAUsWx7rw6fMOa7x2XE94Q+nekWvAYy4Bu7TWAN/eqRstII8wg+oMM8EBzTIIkHeCjheZdQet42QyoZAzH7Sc3DeDqOT6bSIIBBBBEgjcgz/WLq2K3x0vhfqMg7jwdxWHFV9F7mvBa4WIK9b2VWdOdC08S2H2cPyvGbdfEcD6IMtgOkdoaToIPdNrqVUxVjEjngs10t0bXwhIfdpkMeB8JziToeB9c0yj0xLRte9vLX+EGlw75NyfVSGuv3dyy9Lpds2IjmdbZozOnWD9Q4oNS2gDE34c/JXFLDgCwCxVLrHTgfF3mdNytW9bKEQXzvsgl9J4UQbSe/vXmPWeg01GjXbFvHgtH011ypwQCOH1WPwzX16vaXDQSRP6jpnoN6C/ZTnm1/HnijG0ZA93qPRRqT4BPJT6pmLjPz+XkgI15nnej7fO/uKiicgdPHzHNlz3mLHv8N4HuEEinYTz90YPsPY794O9QQbZ6byiisIjccju4HyQEt+2p/quTO0p/vd5rkGOpt+HRHptGQPd9YPyUenOZsJvGkotF4AnLX56oJlKne/dw557qbpjGbR2W/lETx+wT+kOltobDPF30VY6wiyBhbqOZTWtsupzMb12sR5IDYXFupvDmGCOb8F6x1D64AgMcfh1GZYd4/t5zmfIoRsDin0nhzSQRzB3gwg+oGuBAIMgiQRkQU4NXnPULraHN2Xfl1bqwmfibvbw+eforXggEGQciMjKBleg14LXNDmkXDhII4yvNetfUZ7JqYWXMzNO5c3/H9w4Z969NKg9J9L0cOJqvDTmG5ud/i3M+yDwJ7rw6ec1FNYhxAIK9Oq4Wn0o59RmH7LZMdqHAuJ/9ylAkRmQZHFYXpDqzXZiXUeyc+oIIDAXSDk4QPy8TuOSCuFVxcGtG06QA0CSTuAGd9E8YWs4/l2dPigemasHYV/RhpVnbBxO1IpkhwpNAuXbJjaMwL278gdI9Yw520xmZlwOk3gb+9BJw/QjW/E47bvS+4KwaLABEw1QOYCLyJHceC6qBI9SNEHTqSkpmONsv491zLNiCDOmfp9Expz0+vyQSmOi58J+vyzTH0o1PzHch9tqbHw9RlCK2qZj0PyJy80HHj4OC5wi8yIyHyQqzgLRfcZ90hOY9+PPFA3tOI/2+65Ml37fULkGb7TZaS4xujI9yr8RinPtkN2/vQalYvI3aDcjUqfDRA/DYcnm6FUapDnbPOSjVUDtJH3T6l4d5pKFwQbzklw5zCDiye/n1SMbmnnIbxz8l0yDzfOyB2Dxb6Tw5pgjyvp3Feu9T+t4ezfH5mTccWrx6VJweJdScHMJBHPig9J61dfK/bup4Y9mxgE7TWFznWJN5AEG1/t570jinVHue97y8m7iZv7pcTju0qGpkXASBlIESPASoLmEhxOTc5zvuQbXqp15fh2EOYx8CO0b8D4nJx2YdF4kSFO6f651Kgd2LXUpgmGhznQBm+d+RAEBeeYprdowLCI+am0+kCymGtcQ4k+A0F+boK/HVXueXPmTvN/ufqj08E+NqLeSBWxJcRJNiL7lJZWZB+B7jvJJE6SEC4PpR1F1rsn8p79FpmdINqiWu+oNvGViqzplDpVS27TCDaurR9tO5NNU+f38R38Vn6HSxH5hPEa94VjTxbXCWnw3fNBZUqxJgEA8ydyOHEQMs88jpGUeyr6dYGb+Mn3+WSkuqRG7Ubo4aoCvJsN2QOm+E+DBMeGffx3ZIDqt7624J7Ko+/wBEEftBuHqlR5HDz/8AyuQYuhR42UpoA55hCD/VJVfMQg7E8jnNCJlo4JdqV1MQboEoOgolazpGqCRB8VKfcTuQK4a7+T8kF5g+ycCYzyS7EjuQJTv81wIQsk9zgQgU5olGrMtmxGqA1KRBncguerXRP9ViqLDOw4jtCP0tGZJ0JiAd5Xq+P6gMP/pPAgQA5s91xl5Lz38PetLcMXUqrR2dRzT2kfExzfylx1YDcjSSRqD7lQqS0HO3OSDxjrR1TfSEvYGmfhePyvi8HnRZvBvbkAA7Ig28Qvees2F7XDPBFxsuHAtcCfSR4rwbrThBSxdZgEBtR4EZABzgPSEAOlQ0kCBleN/1Va5kc6c+yI5xmTfikeba29j48ygBkiU3kXBOaG6CnEoNDg6wcNJ158eYUs8O/eFncHULXDdF+KvvGDfLnjwQEsbz68/NStgkX8/5+qiNd4AbvmPWVLpmBe06jLkoBf05/u/1qfVKn/D+4eQXIMcymSJSv3KZTbunPLm6XFYcG4nn1QVyIxuqYWQitHkgSoNeCLhmyCJ0554pGNkJcO0goEosJMDx9kSgYJb38+yR9OHFJUfDgbXAlBHcwhcLIuLZeU2nldA0CO5NIUjZESDogBmcIGtN171+GfShr4FgJl1Ilh4gXYf9SB/1K8HF8/mvQvwh6V7PEmgcqzTH+bJc3/47Y8kHsL2SCDkV4h+JmF2cbVIzJn/ZrXe8r3OF5j+LeBHaU6kWLQCR/aSPZw8kHlFB0yN+9MrGJHMLqtPZcRxjwQnQgQhPCfTamEICNsVcYOttN4jPuVNGSlYWrsvG7IoL2k45eh14DcpdNpgWI3wbel/MKNS059yrIXEzeIglw42IPoZlBEhu4+S5d2bv7vN31XIKOk9hyN+ebJ4eALxnEHPfOWXion9LN2HPQru1P6sxzvQSXUActfJRalLZt5d/8ItOpfn0Kk1Gh4OlvPVBX4YSckbCiXeqDh3fEJRctr0hB2IMwYQn05E6A+Uo9Y/CO76IJJiBaBpO9A5wloOcZgz38wg0mojHZ53H3TNqECOYM9ErGxr6J7jIQWm90D3UYM6KbhMaadSnVpmHMcHN72mb8PeVBNfRK5nwlB9N4HFNq02VWXa9rXN7nAEe6y/4m4bawzXftdHg4fVoUX8Jelu1wnZOPxUHRn+h8uafPaH/AFCv+uGH28HVAzABHgQT6Sg8D6Xwwlrh+occwPuqotnILR9I4eaJ3s9v4VBtQgFTzS1BB+iV3BK9hOSB9N0kJ1bNMwzkWqguOiKm02NRl8irpsWDstMuedFlcDX2XA+a0TKtrd8cUD+wby0/VIjbDN7vI/Rcgx9HEFneinFhwiOfdAzPD6JvYTkb7kCVG7ro+Fq38PsgMkFSqFJrvJA2sIO0PTT7rq9WSPNPfRLeKBUdppb0mED8S+wQWVee9dXbMFDa1A+i8z9k+oR42hBDb2RnUye5AM1Eu1N9YSMpm/Dx4JBTI0m3PcgY5EZVMQmvAStZA4oNZ+GfS5o45rSQG1ppmTaTdp79oAeK9zxVIPpuYcnNLfMQvmFjiC1wkEajMHQjivozq106zFUGVGubt7Le0aCJY4i4I0vKDybG4cbT2EZn0KxuIpw5wOYJF+BXp3WvC7OKI3l0eMlvpCwnWnCbFSRk8TbeLH0ugqQEjqpiLRvTqrI1B7uGSZogcx0eidUdPzTHAQDzKc0iEBKZV/0RWkHK3zWfFI6KxwT9jOeSgu+0G73XKPsf2jzK5BR4ygGwRqo7QZzSrkE2iZIBAKkPwoBEWtp3pFyBW4YOtOh9FFrYcTzvXLkD2YcXvkFG7O5HGPWFy5B2Ho/Eppo6c3SrkEepQvnmmU6cHPX5pVyCR2ILgDlKlswDZflbK2hEb0i5ACvgAw5zB514rSfhzULcfTAP5w8O4jYLo84PglXINR1tZNacsjbfdvssl1uwgdSDsiIyG/TncuXIMWaIRXYcBs8AkXIG9h8MzquZS4rlyCzwtC8zzIHzUithQS0byefRcuQF2O/zK5cuQf/Z"/>
          <p:cNvSpPr>
            <a:spLocks noChangeAspect="1" noChangeArrowheads="1"/>
          </p:cNvSpPr>
          <p:nvPr/>
        </p:nvSpPr>
        <p:spPr bwMode="auto">
          <a:xfrm>
            <a:off x="306917" y="626466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91141" name="Picture 13" descr="http://upload.wikimedia.org/wikipedia/commons/f/f8/Ignaz_Semmelweis_186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996" y="474068"/>
            <a:ext cx="2103789" cy="2492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42" name="Szövegdoboz 1"/>
          <p:cNvSpPr txBox="1">
            <a:spLocks noChangeArrowheads="1"/>
          </p:cNvSpPr>
          <p:nvPr/>
        </p:nvSpPr>
        <p:spPr bwMode="auto">
          <a:xfrm>
            <a:off x="2868087" y="3093441"/>
            <a:ext cx="6275916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500" dirty="0" smtClean="0">
                <a:solidFill>
                  <a:srgbClr val="002060"/>
                </a:solidFill>
                <a:latin typeface="Arial" charset="0"/>
              </a:rPr>
              <a:t>Gyermekágyi láz halálozási görbéje a Bécsi Egyetem Szülészeti Intézetében</a:t>
            </a:r>
            <a:r>
              <a:rPr lang="en-US" altLang="hu-HU" sz="1500" dirty="0" smtClean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altLang="hu-HU" sz="1500" dirty="0">
                <a:solidFill>
                  <a:srgbClr val="002060"/>
                </a:solidFill>
                <a:latin typeface="Arial" charset="0"/>
              </a:rPr>
              <a:t>1841–1849</a:t>
            </a:r>
            <a:r>
              <a:rPr lang="hu-HU" altLang="hu-HU" sz="1500" dirty="0">
                <a:solidFill>
                  <a:srgbClr val="002060"/>
                </a:solidFill>
                <a:latin typeface="Arial" charset="0"/>
              </a:rPr>
              <a:t>)</a:t>
            </a:r>
            <a:r>
              <a:rPr lang="en-US" altLang="hu-HU" sz="1500" dirty="0">
                <a:solidFill>
                  <a:srgbClr val="002060"/>
                </a:solidFill>
                <a:latin typeface="Arial" charset="0"/>
              </a:rPr>
              <a:t>.</a:t>
            </a:r>
            <a:r>
              <a:rPr lang="hu-HU" altLang="hu-HU" sz="15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altLang="hu-HU" sz="15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hu-HU" altLang="hu-HU" sz="1500" dirty="0" smtClean="0">
                <a:solidFill>
                  <a:srgbClr val="002060"/>
                </a:solidFill>
                <a:latin typeface="Arial" charset="0"/>
              </a:rPr>
              <a:t>Jelentős esés történt, amikor Se</a:t>
            </a:r>
            <a:r>
              <a:rPr lang="en-US" altLang="hu-HU" sz="1500" dirty="0" err="1" smtClean="0">
                <a:solidFill>
                  <a:srgbClr val="002060"/>
                </a:solidFill>
                <a:latin typeface="Arial" charset="0"/>
              </a:rPr>
              <a:t>mmelweis</a:t>
            </a:r>
            <a:r>
              <a:rPr lang="en-US" altLang="hu-HU" sz="1500" dirty="0" smtClean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hu-HU" altLang="hu-HU" sz="1500" dirty="0" smtClean="0">
                <a:solidFill>
                  <a:srgbClr val="002060"/>
                </a:solidFill>
                <a:latin typeface="Arial" charset="0"/>
              </a:rPr>
              <a:t>bevezette a klór vizes kézmosást</a:t>
            </a:r>
            <a:r>
              <a:rPr lang="en-US" altLang="hu-HU" sz="1500" dirty="0" smtClean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hu-HU" altLang="hu-HU" sz="1500" dirty="0" smtClean="0">
                <a:solidFill>
                  <a:srgbClr val="002060"/>
                </a:solidFill>
                <a:latin typeface="Arial" charset="0"/>
              </a:rPr>
              <a:t>(</a:t>
            </a:r>
            <a:r>
              <a:rPr lang="en-US" altLang="hu-HU" sz="1500" dirty="0" smtClean="0">
                <a:solidFill>
                  <a:srgbClr val="002060"/>
                </a:solidFill>
                <a:latin typeface="Arial" charset="0"/>
              </a:rPr>
              <a:t>1847</a:t>
            </a:r>
            <a:r>
              <a:rPr lang="hu-HU" altLang="hu-HU" sz="1500" dirty="0" smtClean="0">
                <a:solidFill>
                  <a:srgbClr val="002060"/>
                </a:solidFill>
                <a:latin typeface="Arial" charset="0"/>
              </a:rPr>
              <a:t>).</a:t>
            </a:r>
            <a:r>
              <a:rPr lang="en-US" altLang="hu-HU" sz="1500" dirty="0" smtClean="0">
                <a:solidFill>
                  <a:srgbClr val="002060"/>
                </a:solidFill>
                <a:latin typeface="Arial" charset="0"/>
              </a:rPr>
              <a:t> </a:t>
            </a:r>
            <a:endParaRPr lang="hu-HU" altLang="hu-HU" sz="1500" dirty="0">
              <a:solidFill>
                <a:srgbClr val="002060"/>
              </a:solidFill>
              <a:latin typeface="Arial" charset="0"/>
            </a:endParaRPr>
          </a:p>
        </p:txBody>
      </p:sp>
      <p:pic>
        <p:nvPicPr>
          <p:cNvPr id="91143" name="Picture 10" descr="http://upload.wikimedia.org/wikipedia/commons/0/07/Monthly_mortality_rates_1841-184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4156" y="472463"/>
            <a:ext cx="5520257" cy="2674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44" name="Szövegdoboz 2"/>
          <p:cNvSpPr txBox="1">
            <a:spLocks noChangeArrowheads="1"/>
          </p:cNvSpPr>
          <p:nvPr/>
        </p:nvSpPr>
        <p:spPr bwMode="auto">
          <a:xfrm>
            <a:off x="395910" y="3093444"/>
            <a:ext cx="230063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hu-HU" sz="1800" b="1" dirty="0" err="1">
                <a:solidFill>
                  <a:srgbClr val="002060"/>
                </a:solidFill>
                <a:latin typeface="Arial" charset="0"/>
              </a:rPr>
              <a:t>Semmelweis</a:t>
            </a:r>
            <a:r>
              <a:rPr lang="hu-HU" altLang="hu-HU" sz="1800" b="1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GB" altLang="hu-HU" sz="1800" b="1" dirty="0" err="1" smtClean="0">
                <a:solidFill>
                  <a:srgbClr val="002060"/>
                </a:solidFill>
                <a:latin typeface="Arial" charset="0"/>
              </a:rPr>
              <a:t>Ign</a:t>
            </a:r>
            <a:r>
              <a:rPr lang="hu-HU" altLang="hu-HU" sz="1800" b="1" dirty="0" err="1" smtClean="0">
                <a:solidFill>
                  <a:srgbClr val="002060"/>
                </a:solidFill>
                <a:latin typeface="Arial" charset="0"/>
              </a:rPr>
              <a:t>ác</a:t>
            </a:r>
            <a:r>
              <a:rPr lang="en-GB" altLang="hu-HU" sz="1800" b="1" dirty="0" smtClean="0">
                <a:solidFill>
                  <a:srgbClr val="002060"/>
                </a:solidFill>
                <a:latin typeface="Arial" charset="0"/>
              </a:rPr>
              <a:t> </a:t>
            </a:r>
            <a:endParaRPr lang="hu-HU" altLang="hu-HU" sz="1800" b="1" dirty="0">
              <a:solidFill>
                <a:srgbClr val="002060"/>
              </a:solidFill>
              <a:latin typeface="Arial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800" dirty="0">
                <a:solidFill>
                  <a:srgbClr val="002060"/>
                </a:solidFill>
                <a:latin typeface="Arial" charset="0"/>
              </a:rPr>
              <a:t>1818-1865</a:t>
            </a:r>
            <a:endParaRPr lang="hu-HU" altLang="hu-HU" sz="1800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6914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0610" name="Picture 5" descr="harsingdij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975" y="884238"/>
            <a:ext cx="2298700" cy="230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0611" name="Picture 6" descr="tarabadij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7613" y="808038"/>
            <a:ext cx="2439987" cy="247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0612" name="Text Box 8"/>
          <p:cNvSpPr txBox="1">
            <a:spLocks noChangeArrowheads="1"/>
          </p:cNvSpPr>
          <p:nvPr/>
        </p:nvSpPr>
        <p:spPr bwMode="auto">
          <a:xfrm>
            <a:off x="1463675" y="576263"/>
            <a:ext cx="156845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052" tIns="45526" rIns="91052" bIns="45526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600" b="1" smtClean="0">
                <a:solidFill>
                  <a:srgbClr val="808080"/>
                </a:solidFill>
              </a:rPr>
              <a:t>Basic Science</a:t>
            </a:r>
          </a:p>
        </p:txBody>
      </p:sp>
      <p:sp>
        <p:nvSpPr>
          <p:cNvPr id="580613" name="Text Box 9"/>
          <p:cNvSpPr txBox="1">
            <a:spLocks noChangeArrowheads="1"/>
          </p:cNvSpPr>
          <p:nvPr/>
        </p:nvSpPr>
        <p:spPr bwMode="auto">
          <a:xfrm>
            <a:off x="5414963" y="576263"/>
            <a:ext cx="1749425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052" tIns="45526" rIns="91052" bIns="45526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600" b="1" smtClean="0">
                <a:solidFill>
                  <a:srgbClr val="808080"/>
                </a:solidFill>
              </a:rPr>
              <a:t>Clinical Science</a:t>
            </a:r>
            <a:endParaRPr lang="hu-HU" altLang="hu-HU" sz="1600" smtClean="0">
              <a:solidFill>
                <a:srgbClr val="808080"/>
              </a:solidFill>
            </a:endParaRPr>
          </a:p>
        </p:txBody>
      </p:sp>
      <p:graphicFrame>
        <p:nvGraphicFramePr>
          <p:cNvPr id="5173" name="Group 53"/>
          <p:cNvGraphicFramePr>
            <a:graphicFrameLocks noGrp="1"/>
          </p:cNvGraphicFramePr>
          <p:nvPr/>
        </p:nvGraphicFramePr>
        <p:xfrm>
          <a:off x="892175" y="3168650"/>
          <a:ext cx="7359650" cy="3251199"/>
        </p:xfrm>
        <a:graphic>
          <a:graphicData uri="http://schemas.openxmlformats.org/drawingml/2006/table">
            <a:tbl>
              <a:tblPr/>
              <a:tblGrid>
                <a:gridCol w="665859"/>
                <a:gridCol w="3996681"/>
                <a:gridCol w="2697110"/>
              </a:tblGrid>
              <a:tr h="222977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1200" b="0" i="0" u="none" strike="noStrike" cap="none" spc="-100" normalizeH="0" baseline="0" dirty="0" smtClean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Arial" charset="0"/>
                        </a:rPr>
                        <a:t>2000</a:t>
                      </a:r>
                    </a:p>
                  </a:txBody>
                  <a:tcPr marL="9527" marR="9527" marT="9526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hu-HU" sz="1100" b="0" i="0" u="none" strike="noStrike" kern="600" cap="none" spc="-100" normalizeH="0" baseline="0" dirty="0" smtClean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Arial" charset="0"/>
                        </a:rPr>
                        <a:t>Dr. </a:t>
                      </a:r>
                      <a:r>
                        <a:rPr kumimoji="0" lang="en-US" altLang="hu-HU" sz="1100" b="0" i="0" u="none" strike="noStrike" kern="600" cap="none" spc="-100" normalizeH="0" baseline="0" dirty="0" err="1" smtClean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Arial" charset="0"/>
                        </a:rPr>
                        <a:t>Mucsi</a:t>
                      </a:r>
                      <a:r>
                        <a:rPr kumimoji="0" lang="en-US" altLang="hu-HU" sz="1100" b="0" i="0" u="none" strike="noStrike" kern="600" cap="none" spc="-100" normalizeH="0" baseline="0" dirty="0" smtClean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Arial" charset="0"/>
                        </a:rPr>
                        <a:t> I. PhD (1963-)</a:t>
                      </a:r>
                    </a:p>
                  </a:txBody>
                  <a:tcPr marL="9527" marR="9527" marT="9526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1100" b="0" i="0" u="none" strike="noStrike" kern="600" cap="none" spc="-100" normalizeH="0" baseline="0" dirty="0" smtClean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Arial" charset="0"/>
                        </a:rPr>
                        <a:t>Dr. Kárpáti I. PhD (1955-)</a:t>
                      </a:r>
                    </a:p>
                  </a:txBody>
                  <a:tcPr marL="9527" marR="9527" marT="9526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2977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1200" b="0" i="0" u="none" strike="noStrike" cap="none" spc="-100" normalizeH="0" baseline="0" smtClean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Arial" charset="0"/>
                        </a:rPr>
                        <a:t>2001</a:t>
                      </a:r>
                    </a:p>
                  </a:txBody>
                  <a:tcPr marL="9527" marR="9527" marT="9526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hu-HU" sz="1100" b="0" i="0" u="none" strike="noStrike" kern="600" cap="none" spc="-100" normalizeH="0" baseline="0" dirty="0" smtClean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Dr. Peti Peterdi J. PhD (1970- )</a:t>
                      </a:r>
                    </a:p>
                  </a:txBody>
                  <a:tcPr marL="9527" marR="9527" marT="9526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1100" b="0" i="0" u="none" strike="noStrike" kern="600" cap="none" spc="-100" normalizeH="0" baseline="0" dirty="0" smtClean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9527" marR="9527" marT="9526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2977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1200" b="0" i="0" u="none" strike="noStrike" cap="none" spc="-100" normalizeH="0" baseline="0" dirty="0" smtClean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Arial" charset="0"/>
                        </a:rPr>
                        <a:t>2002</a:t>
                      </a:r>
                    </a:p>
                  </a:txBody>
                  <a:tcPr marL="9527" marR="9527" marT="9526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altLang="hu-HU" sz="1100" b="0" i="0" u="none" strike="noStrike" kern="600" cap="none" spc="-100" normalizeH="0" baseline="0" dirty="0" smtClean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Dr. Hamar P. PhD (1969-)</a:t>
                      </a:r>
                    </a:p>
                  </a:txBody>
                  <a:tcPr marL="9527" marR="9527" marT="9526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1100" b="0" i="0" u="none" strike="noStrike" kern="600" cap="none" spc="-100" normalizeH="0" baseline="0" dirty="0" smtClean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Dr. Wagner L. PhD (1970-)</a:t>
                      </a:r>
                    </a:p>
                  </a:txBody>
                  <a:tcPr marL="9527" marR="9527" marT="9526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249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1200" b="0" i="0" u="none" strike="noStrike" cap="none" spc="-100" normalizeH="0" baseline="0" smtClean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Arial" charset="0"/>
                        </a:rPr>
                        <a:t>2003</a:t>
                      </a:r>
                    </a:p>
                  </a:txBody>
                  <a:tcPr marL="9527" marR="9527" marT="9526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1100" b="0" i="0" u="none" strike="noStrike" kern="600" cap="none" spc="-100" normalizeH="0" baseline="0" dirty="0" smtClean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Dr. Szabó A. PhD (1969-)</a:t>
                      </a:r>
                    </a:p>
                  </a:txBody>
                  <a:tcPr marL="9527" marR="9527" marT="9526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1100" b="0" i="0" u="none" strike="noStrike" kern="600" cap="none" spc="-100" normalizeH="0" baseline="0" dirty="0" smtClean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Dr. Vásárhelyi B. PhD (1968-)</a:t>
                      </a:r>
                    </a:p>
                  </a:txBody>
                  <a:tcPr marL="9527" marR="9527" marT="9526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2977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1200" b="0" i="0" u="none" strike="noStrike" cap="none" spc="-100" normalizeH="0" baseline="0" smtClean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Arial" charset="0"/>
                        </a:rPr>
                        <a:t>2004</a:t>
                      </a:r>
                    </a:p>
                  </a:txBody>
                  <a:tcPr marL="9527" marR="9527" marT="9526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hu-HU" sz="1100" b="0" i="0" u="none" strike="noStrike" kern="600" cap="none" spc="-100" normalizeH="0" baseline="0" dirty="0" err="1" smtClean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Dr</a:t>
                      </a:r>
                      <a:r>
                        <a:rPr kumimoji="0" lang="de-DE" altLang="hu-HU" sz="1100" b="0" i="0" u="none" strike="noStrike" kern="600" cap="none" spc="-100" normalizeH="0" baseline="0" dirty="0" smtClean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 Müller V. </a:t>
                      </a:r>
                      <a:r>
                        <a:rPr kumimoji="0" lang="de-DE" altLang="hu-HU" sz="1100" b="0" i="0" u="none" strike="noStrike" kern="600" cap="none" spc="-100" normalizeH="0" baseline="0" dirty="0" err="1" smtClean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PhD</a:t>
                      </a:r>
                      <a:r>
                        <a:rPr kumimoji="0" lang="de-DE" altLang="hu-HU" sz="1100" b="0" i="0" u="none" strike="noStrike" kern="600" cap="none" spc="-100" normalizeH="0" baseline="0" dirty="0" smtClean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 (1970-)</a:t>
                      </a:r>
                    </a:p>
                  </a:txBody>
                  <a:tcPr marL="9527" marR="9527" marT="9526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hu-HU" sz="1100" b="0" i="0" u="none" strike="noStrike" kern="600" cap="none" spc="-100" normalizeH="0" baseline="0" dirty="0" smtClean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Dr. </a:t>
                      </a:r>
                      <a:r>
                        <a:rPr kumimoji="0" lang="en-US" altLang="hu-HU" sz="1100" b="0" i="0" u="none" strike="noStrike" kern="600" cap="none" spc="-100" normalizeH="0" baseline="0" dirty="0" err="1" smtClean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Torry</a:t>
                      </a:r>
                      <a:r>
                        <a:rPr kumimoji="0" lang="en-US" altLang="hu-HU" sz="1100" b="0" i="0" u="none" strike="noStrike" kern="600" cap="none" spc="-100" normalizeH="0" baseline="0" dirty="0" smtClean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 K. PhD (1975-)</a:t>
                      </a:r>
                    </a:p>
                  </a:txBody>
                  <a:tcPr marL="9527" marR="9527" marT="9526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2977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1200" b="0" i="0" u="none" strike="noStrike" cap="none" spc="-100" normalizeH="0" baseline="0" dirty="0" smtClean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Arial" charset="0"/>
                        </a:rPr>
                        <a:t>2005</a:t>
                      </a:r>
                    </a:p>
                  </a:txBody>
                  <a:tcPr marL="9527" marR="9527" marT="9526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n-NO" altLang="hu-HU" sz="1100" b="0" i="0" u="none" strike="noStrike" kern="600" cap="none" spc="-100" normalizeH="0" baseline="0" dirty="0" smtClean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Dr. Fekete A. PhD (1975-)</a:t>
                      </a:r>
                    </a:p>
                  </a:txBody>
                  <a:tcPr marL="9527" marR="9527" marT="9526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hu-HU" sz="1100" b="0" i="0" u="none" strike="noStrike" kern="600" cap="none" spc="-100" normalizeH="0" baseline="0" dirty="0" smtClean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Dr. Kocsis I. </a:t>
                      </a:r>
                      <a:r>
                        <a:rPr kumimoji="0" lang="de-DE" altLang="hu-HU" sz="1100" b="0" i="0" u="none" strike="noStrike" kern="600" cap="none" spc="-100" normalizeH="0" baseline="0" dirty="0" err="1" smtClean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PhD</a:t>
                      </a:r>
                      <a:r>
                        <a:rPr kumimoji="0" lang="de-DE" altLang="hu-HU" sz="1100" b="0" i="0" u="none" strike="noStrike" kern="600" cap="none" spc="-100" normalizeH="0" baseline="0" dirty="0" smtClean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 (1973-)</a:t>
                      </a:r>
                    </a:p>
                  </a:txBody>
                  <a:tcPr marL="9527" marR="9527" marT="9526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2977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altLang="hu-HU" sz="1200" b="0" i="0" u="none" strike="noStrike" cap="none" spc="-100" normalizeH="0" baseline="0" smtClean="0">
                        <a:ln>
                          <a:noFill/>
                        </a:ln>
                        <a:solidFill>
                          <a:srgbClr val="595959"/>
                        </a:solidFill>
                        <a:effectLst/>
                        <a:latin typeface="Arial" charset="0"/>
                      </a:endParaRPr>
                    </a:p>
                  </a:txBody>
                  <a:tcPr marL="9527" marR="9527" marT="9526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hu-HU" sz="1100" b="0" i="0" u="none" strike="noStrike" kern="600" cap="none" spc="-100" normalizeH="0" baseline="0" dirty="0" smtClean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Dr. </a:t>
                      </a:r>
                      <a:r>
                        <a:rPr kumimoji="0" lang="de-DE" altLang="hu-HU" sz="1100" b="0" i="0" u="none" strike="noStrike" kern="600" cap="none" spc="-100" normalizeH="0" baseline="0" dirty="0" err="1" smtClean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Masszi</a:t>
                      </a:r>
                      <a:r>
                        <a:rPr kumimoji="0" lang="de-DE" altLang="hu-HU" sz="1100" b="0" i="0" u="none" strike="noStrike" kern="600" cap="none" spc="-100" normalizeH="0" baseline="0" dirty="0" smtClean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 A. </a:t>
                      </a:r>
                      <a:r>
                        <a:rPr kumimoji="0" lang="de-DE" altLang="hu-HU" sz="1100" b="0" i="0" u="none" strike="noStrike" kern="600" cap="none" spc="-100" normalizeH="0" baseline="0" dirty="0" err="1" smtClean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PhD</a:t>
                      </a:r>
                      <a:r>
                        <a:rPr kumimoji="0" lang="de-DE" altLang="hu-HU" sz="1100" b="0" i="0" u="none" strike="noStrike" kern="600" cap="none" spc="-100" normalizeH="0" baseline="0" dirty="0" smtClean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 (1975-)</a:t>
                      </a:r>
                    </a:p>
                  </a:txBody>
                  <a:tcPr marL="9527" marR="9527" marT="9526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1100" b="0" i="0" u="none" strike="noStrike" kern="600" cap="none" spc="-100" normalizeH="0" baseline="0" dirty="0" smtClean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Dr. Wagner Z. (1974-)</a:t>
                      </a:r>
                    </a:p>
                  </a:txBody>
                  <a:tcPr marL="9527" marR="9527" marT="9526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2977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1200" b="0" i="0" u="none" strike="noStrike" cap="none" spc="-100" normalizeH="0" baseline="0" dirty="0" smtClean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Arial" charset="0"/>
                        </a:rPr>
                        <a:t>2006</a:t>
                      </a:r>
                    </a:p>
                  </a:txBody>
                  <a:tcPr marL="9527" marR="9527" marT="9526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hu-HU" sz="1100" b="0" i="0" u="none" strike="noStrike" kern="600" cap="none" spc="-100" normalizeH="0" baseline="0" dirty="0" smtClean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Dr. </a:t>
                      </a:r>
                      <a:r>
                        <a:rPr kumimoji="0" lang="en-US" altLang="hu-HU" sz="1100" b="0" i="0" u="none" strike="noStrike" kern="600" cap="none" spc="-100" normalizeH="0" baseline="0" dirty="0" err="1" smtClean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Zsembery</a:t>
                      </a:r>
                      <a:r>
                        <a:rPr kumimoji="0" lang="en-US" altLang="hu-HU" sz="1100" b="0" i="0" u="none" strike="noStrike" kern="600" cap="none" spc="-100" normalizeH="0" baseline="0" dirty="0" smtClean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 Á. PhD (1967-)</a:t>
                      </a:r>
                    </a:p>
                  </a:txBody>
                  <a:tcPr marL="9527" marR="9527" marT="9526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1100" b="0" i="0" u="none" strike="noStrike" kern="600" cap="none" spc="-100" normalizeH="0" baseline="0" dirty="0" smtClean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Dr. Novák </a:t>
                      </a:r>
                      <a:r>
                        <a:rPr kumimoji="0" lang="hu-HU" altLang="hu-HU" sz="1100" b="0" i="0" u="none" strike="noStrike" kern="600" cap="none" spc="-100" normalizeH="0" baseline="0" dirty="0" err="1" smtClean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M.PhD</a:t>
                      </a:r>
                      <a:r>
                        <a:rPr kumimoji="0" lang="hu-HU" altLang="hu-HU" sz="1100" b="0" i="0" u="none" strike="noStrike" kern="600" cap="none" spc="-100" normalizeH="0" baseline="0" dirty="0" smtClean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 (1968-)</a:t>
                      </a:r>
                    </a:p>
                  </a:txBody>
                  <a:tcPr marL="9527" marR="9527" marT="9526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2977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1200" b="0" i="0" u="none" strike="noStrike" cap="none" spc="-100" normalizeH="0" baseline="0" smtClean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Arial" charset="0"/>
                        </a:rPr>
                        <a:t>2007</a:t>
                      </a:r>
                    </a:p>
                  </a:txBody>
                  <a:tcPr marL="9527" marR="9527" marT="9526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1100" b="0" i="0" u="none" strike="noStrike" kern="600" cap="none" spc="-100" normalizeH="0" baseline="0" dirty="0" smtClean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9527" marR="9527" marT="9526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1100" b="0" i="0" u="none" strike="noStrike" kern="600" cap="none" spc="-100" normalizeH="0" baseline="0" dirty="0" smtClean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Dr. Molnár M. </a:t>
                      </a:r>
                      <a:r>
                        <a:rPr kumimoji="0" lang="hu-HU" altLang="hu-HU" sz="1100" b="0" i="0" u="none" strike="noStrike" kern="600" cap="none" spc="-100" normalizeH="0" baseline="0" dirty="0" err="1" smtClean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Zs</a:t>
                      </a:r>
                      <a:r>
                        <a:rPr kumimoji="0" lang="hu-HU" altLang="hu-HU" sz="1100" b="0" i="0" u="none" strike="noStrike" kern="600" cap="none" spc="-100" normalizeH="0" baseline="0" dirty="0" smtClean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. (1977-)</a:t>
                      </a:r>
                    </a:p>
                  </a:txBody>
                  <a:tcPr marL="9527" marR="9527" marT="9526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2977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1200" b="0" i="0" u="none" strike="noStrike" cap="none" spc="-100" normalizeH="0" baseline="0" smtClean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Arial" charset="0"/>
                        </a:rPr>
                        <a:t>2008</a:t>
                      </a:r>
                    </a:p>
                  </a:txBody>
                  <a:tcPr marL="9527" marR="9527" marT="9526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hu-HU" sz="1100" b="0" i="0" u="none" strike="noStrike" kern="600" cap="none" spc="-100" normalizeH="0" baseline="0" dirty="0" smtClean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Dr. </a:t>
                      </a:r>
                      <a:r>
                        <a:rPr kumimoji="0" lang="de-DE" altLang="hu-HU" sz="1100" b="0" i="0" u="none" strike="noStrike" kern="600" cap="none" spc="-100" normalizeH="0" baseline="0" dirty="0" err="1" smtClean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Sebe</a:t>
                      </a:r>
                      <a:r>
                        <a:rPr kumimoji="0" lang="de-DE" altLang="hu-HU" sz="1100" b="0" i="0" u="none" strike="noStrike" kern="600" cap="none" spc="-100" normalizeH="0" baseline="0" dirty="0" smtClean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 A. </a:t>
                      </a:r>
                      <a:r>
                        <a:rPr kumimoji="0" lang="de-DE" altLang="hu-HU" sz="1100" b="0" i="0" u="none" strike="noStrike" kern="600" cap="none" spc="-100" normalizeH="0" baseline="0" dirty="0" err="1" smtClean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PhD</a:t>
                      </a:r>
                      <a:r>
                        <a:rPr kumimoji="0" lang="de-DE" altLang="hu-HU" sz="1100" b="0" i="0" u="none" strike="noStrike" kern="600" cap="none" spc="-100" normalizeH="0" baseline="0" dirty="0" smtClean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 (1976-)</a:t>
                      </a:r>
                    </a:p>
                  </a:txBody>
                  <a:tcPr marL="9527" marR="9527" marT="9526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1100" b="0" i="0" u="none" strike="noStrike" kern="600" cap="none" spc="-100" normalizeH="0" baseline="0" dirty="0" smtClean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9527" marR="9527" marT="9526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2977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1200" b="0" i="0" u="none" strike="noStrike" cap="none" spc="-100" normalizeH="0" baseline="0" smtClean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Arial" charset="0"/>
                        </a:rPr>
                        <a:t>2010</a:t>
                      </a:r>
                    </a:p>
                  </a:txBody>
                  <a:tcPr marL="9527" marR="9527" marT="9526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1100" b="0" i="0" u="none" strike="noStrike" kern="600" cap="none" spc="-100" normalizeH="0" baseline="0" dirty="0" smtClean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Dr. Kökény G. PhD (1975-)</a:t>
                      </a:r>
                    </a:p>
                  </a:txBody>
                  <a:tcPr marL="9527" marR="9527" marT="9526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1100" b="0" i="0" u="none" strike="noStrike" kern="600" cap="none" spc="-100" normalizeH="0" baseline="0" dirty="0" smtClean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Dr. Dolgos Sz. PhD (1977-)</a:t>
                      </a:r>
                    </a:p>
                  </a:txBody>
                  <a:tcPr marL="9527" marR="9527" marT="9526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2977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1200" b="0" i="0" u="none" strike="noStrike" cap="none" spc="-100" normalizeH="0" baseline="0" dirty="0" smtClean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Arial" charset="0"/>
                        </a:rPr>
                        <a:t>2011</a:t>
                      </a:r>
                    </a:p>
                  </a:txBody>
                  <a:tcPr marL="9527" marR="9527" marT="9526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hu-HU" sz="1100" b="0" i="0" u="none" strike="noStrike" kern="600" cap="none" spc="-100" normalizeH="0" baseline="0" smtClean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Arial" charset="0"/>
                        </a:rPr>
                        <a:t>Dr. Prókai Á. PhD (1982-)</a:t>
                      </a:r>
                    </a:p>
                  </a:txBody>
                  <a:tcPr marL="9527" marR="9527" marT="9526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1100" b="0" i="0" u="none" strike="noStrike" kern="600" cap="none" spc="-100" normalizeH="0" baseline="0" dirty="0" smtClean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Arial" charset="0"/>
                        </a:rPr>
                        <a:t>-</a:t>
                      </a:r>
                    </a:p>
                  </a:txBody>
                  <a:tcPr marL="9527" marR="9527" marT="9526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2977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altLang="hu-HU" sz="1200" b="0" i="0" u="none" strike="noStrike" cap="none" spc="-100" normalizeH="0" baseline="0" dirty="0" smtClean="0">
                        <a:ln>
                          <a:noFill/>
                        </a:ln>
                        <a:solidFill>
                          <a:srgbClr val="595959"/>
                        </a:solidFill>
                        <a:effectLst/>
                        <a:latin typeface="Arial" charset="0"/>
                      </a:endParaRPr>
                    </a:p>
                  </a:txBody>
                  <a:tcPr marL="9527" marR="9527" marT="9526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1100" b="0" i="0" u="none" strike="noStrike" kern="600" cap="none" spc="-100" normalizeH="0" baseline="0" dirty="0" smtClean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Arial" charset="0"/>
                        </a:rPr>
                        <a:t>Dr. </a:t>
                      </a:r>
                      <a:r>
                        <a:rPr kumimoji="0" lang="hu-HU" altLang="hu-HU" sz="1100" b="0" i="0" u="none" strike="noStrike" kern="600" cap="none" spc="-100" normalizeH="0" baseline="0" dirty="0" err="1" smtClean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Arial" charset="0"/>
                        </a:rPr>
                        <a:t>Rusai</a:t>
                      </a:r>
                      <a:r>
                        <a:rPr kumimoji="0" lang="hu-HU" altLang="hu-HU" sz="1100" b="0" i="0" u="none" strike="noStrike" kern="600" cap="none" spc="-100" normalizeH="0" baseline="0" dirty="0" smtClean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Arial" charset="0"/>
                        </a:rPr>
                        <a:t> K. PhD. (1978-)</a:t>
                      </a:r>
                    </a:p>
                  </a:txBody>
                  <a:tcPr marL="9527" marR="9527" marT="9526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altLang="hu-HU" sz="1100" b="0" i="0" u="none" strike="noStrike" kern="600" cap="none" spc="-100" normalizeH="0" baseline="0" dirty="0" smtClean="0">
                        <a:ln>
                          <a:noFill/>
                        </a:ln>
                        <a:solidFill>
                          <a:srgbClr val="595959"/>
                        </a:solidFill>
                        <a:effectLst/>
                        <a:latin typeface="Arial" charset="0"/>
                      </a:endParaRPr>
                    </a:p>
                  </a:txBody>
                  <a:tcPr marL="9527" marR="9527" marT="9526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2977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1200" b="0" i="0" u="none" strike="noStrike" cap="none" spc="-100" normalizeH="0" baseline="0" dirty="0" smtClean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Arial" charset="0"/>
                        </a:rPr>
                        <a:t>2012</a:t>
                      </a:r>
                    </a:p>
                  </a:txBody>
                  <a:tcPr marL="9527" marR="9527" marT="9526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altLang="hu-HU" sz="1100" b="0" i="0" u="none" strike="noStrike" kern="600" cap="none" spc="-100" normalizeH="0" baseline="0" dirty="0" smtClean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Arial" charset="0"/>
                        </a:rPr>
                        <a:t>Dr. Vannay Á. PhD (1973-)</a:t>
                      </a:r>
                    </a:p>
                  </a:txBody>
                  <a:tcPr marL="9527" marR="9527" marT="9526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1100" b="0" i="0" u="none" strike="noStrike" kern="600" cap="none" spc="-100" normalizeH="0" baseline="0" dirty="0" smtClean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Arial" charset="0"/>
                        </a:rPr>
                        <a:t>-</a:t>
                      </a:r>
                    </a:p>
                  </a:txBody>
                  <a:tcPr marL="9527" marR="9527" marT="9526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80657" name="Szövegdoboz 1"/>
          <p:cNvSpPr txBox="1">
            <a:spLocks noChangeArrowheads="1"/>
          </p:cNvSpPr>
          <p:nvPr/>
        </p:nvSpPr>
        <p:spPr bwMode="auto">
          <a:xfrm>
            <a:off x="804863" y="6257925"/>
            <a:ext cx="7534275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052" tIns="45526" rIns="91052" bIns="45526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100" smtClean="0">
                <a:solidFill>
                  <a:srgbClr val="595959"/>
                </a:solidFill>
              </a:rPr>
              <a:t>2013 </a:t>
            </a:r>
            <a:r>
              <a:rPr lang="hu-HU" altLang="hu-HU" sz="1100" smtClean="0">
                <a:solidFill>
                  <a:srgbClr val="000000"/>
                </a:solidFill>
              </a:rPr>
              <a:t>         -                                                                                                       </a:t>
            </a:r>
            <a:r>
              <a:rPr lang="hu-HU" altLang="hu-HU" sz="1100" smtClean="0">
                <a:solidFill>
                  <a:srgbClr val="595959"/>
                </a:solidFill>
              </a:rPr>
              <a:t>Dr. Cseprekál.Orsolya(1983-)</a:t>
            </a:r>
            <a:br>
              <a:rPr lang="hu-HU" altLang="hu-HU" sz="1100" smtClean="0">
                <a:solidFill>
                  <a:srgbClr val="595959"/>
                </a:solidFill>
              </a:rPr>
            </a:br>
            <a:r>
              <a:rPr lang="hu-HU" altLang="hu-HU" sz="1100" smtClean="0">
                <a:solidFill>
                  <a:srgbClr val="595959"/>
                </a:solidFill>
              </a:rPr>
              <a:t>                                                                                                                          Dr. Studinger Péter (1978-)</a:t>
            </a:r>
            <a:br>
              <a:rPr lang="hu-HU" altLang="hu-HU" sz="1100" smtClean="0">
                <a:solidFill>
                  <a:srgbClr val="595959"/>
                </a:solidFill>
              </a:rPr>
            </a:br>
            <a:r>
              <a:rPr lang="hu-HU" altLang="hu-HU" sz="1100" smtClean="0">
                <a:solidFill>
                  <a:srgbClr val="595959"/>
                </a:solidFill>
              </a:rPr>
              <a:t>2014          -                                                                                                       Dr.Kis Éva (1981-)</a:t>
            </a:r>
          </a:p>
        </p:txBody>
      </p:sp>
      <p:sp>
        <p:nvSpPr>
          <p:cNvPr id="580658" name="Téglalap 2"/>
          <p:cNvSpPr>
            <a:spLocks noChangeArrowheads="1"/>
          </p:cNvSpPr>
          <p:nvPr/>
        </p:nvSpPr>
        <p:spPr bwMode="auto">
          <a:xfrm>
            <a:off x="304800" y="0"/>
            <a:ext cx="85344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052" tIns="45526" rIns="91052" bIns="45526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39775" indent="-284163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36650" indent="-227013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592263" indent="-227013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47875" indent="-227013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05075" indent="-2270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62275" indent="-2270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19475" indent="-2270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76675" indent="-2270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2000" b="1" smtClean="0">
                <a:solidFill>
                  <a:srgbClr val="000000"/>
                </a:solidFill>
              </a:rPr>
              <a:t>Hársing and Taraba Awards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600" smtClean="0">
                <a:solidFill>
                  <a:srgbClr val="000000"/>
                </a:solidFill>
              </a:rPr>
              <a:t>(diameter: 6 cm, thikness: 0.6 cm, silver)</a:t>
            </a:r>
          </a:p>
        </p:txBody>
      </p:sp>
      <p:sp>
        <p:nvSpPr>
          <p:cNvPr id="9" name="Téglalap 8"/>
          <p:cNvSpPr/>
          <p:nvPr/>
        </p:nvSpPr>
        <p:spPr>
          <a:xfrm>
            <a:off x="8150612" y="6536377"/>
            <a:ext cx="88588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u-HU" sz="1200" dirty="0" err="1">
                <a:solidFill>
                  <a:srgbClr val="0000CC"/>
                </a:solidFill>
              </a:rPr>
              <a:t>Rosivall</a:t>
            </a:r>
            <a:r>
              <a:rPr lang="hu-HU" sz="1200" dirty="0">
                <a:solidFill>
                  <a:srgbClr val="0000CC"/>
                </a:solidFill>
              </a:rPr>
              <a:t> L </a:t>
            </a:r>
          </a:p>
        </p:txBody>
      </p:sp>
    </p:spTree>
    <p:extLst>
      <p:ext uri="{BB962C8B-B14F-4D97-AF65-F5344CB8AC3E}">
        <p14:creationId xmlns:p14="http://schemas.microsoft.com/office/powerpoint/2010/main" val="2567798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81634" name="Object 2"/>
          <p:cNvGraphicFramePr>
            <a:graphicFrameLocks noChangeAspect="1"/>
          </p:cNvGraphicFramePr>
          <p:nvPr/>
        </p:nvGraphicFramePr>
        <p:xfrm>
          <a:off x="0" y="1268413"/>
          <a:ext cx="5027613" cy="3328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4" name="Dokumentum" r:id="rId3" imgW="8888917" imgH="5885272" progId="Word.Document.8">
                  <p:embed/>
                </p:oleObj>
              </mc:Choice>
              <mc:Fallback>
                <p:oleObj name="Dokumentum" r:id="rId3" imgW="8888917" imgH="5885272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268413"/>
                        <a:ext cx="5027613" cy="33289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81635" name="Object 3"/>
          <p:cNvGraphicFramePr>
            <a:graphicFrameLocks noChangeAspect="1"/>
          </p:cNvGraphicFramePr>
          <p:nvPr/>
        </p:nvGraphicFramePr>
        <p:xfrm>
          <a:off x="4240213" y="1268413"/>
          <a:ext cx="5027612" cy="3328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5" name="Dokumentum" r:id="rId5" imgW="8888917" imgH="5885272" progId="Word.Document.8">
                  <p:embed/>
                </p:oleObj>
              </mc:Choice>
              <mc:Fallback>
                <p:oleObj name="Dokumentum" r:id="rId5" imgW="8888917" imgH="5885272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40213" y="1268413"/>
                        <a:ext cx="5027612" cy="33289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Szövegdoboz 2"/>
          <p:cNvSpPr txBox="1"/>
          <p:nvPr/>
        </p:nvSpPr>
        <p:spPr>
          <a:xfrm>
            <a:off x="171450" y="5085184"/>
            <a:ext cx="8864600" cy="1553880"/>
          </a:xfrm>
          <a:prstGeom prst="rect">
            <a:avLst/>
          </a:prstGeom>
          <a:noFill/>
        </p:spPr>
        <p:txBody>
          <a:bodyPr lIns="91052" tIns="45526" rIns="91052" bIns="45526">
            <a:spAutoFit/>
          </a:bodyPr>
          <a:lstStyle/>
          <a:p>
            <a:pPr marL="341435" indent="-341435" eaLnBrk="0" fontAlgn="base" hangingPunct="0"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hu-HU" sz="1500" dirty="0">
                <a:solidFill>
                  <a:srgbClr val="3333FF"/>
                </a:solidFill>
              </a:rPr>
              <a:t>2008: Fővárosi Önkormányzat Szent Imre Kórház és  B. Braun </a:t>
            </a:r>
            <a:r>
              <a:rPr lang="hu-HU" sz="1500" dirty="0" err="1">
                <a:solidFill>
                  <a:srgbClr val="3333FF"/>
                </a:solidFill>
              </a:rPr>
              <a:t>Avitum</a:t>
            </a:r>
            <a:r>
              <a:rPr lang="hu-HU" sz="1500" dirty="0">
                <a:solidFill>
                  <a:srgbClr val="3333FF"/>
                </a:solidFill>
              </a:rPr>
              <a:t> Hungary </a:t>
            </a:r>
            <a:r>
              <a:rPr lang="hu-HU" sz="1500" dirty="0" err="1">
                <a:solidFill>
                  <a:srgbClr val="3333FF"/>
                </a:solidFill>
              </a:rPr>
              <a:t>Zrt</a:t>
            </a:r>
            <a:r>
              <a:rPr lang="hu-HU" sz="1500" dirty="0">
                <a:solidFill>
                  <a:srgbClr val="3333FF"/>
                </a:solidFill>
              </a:rPr>
              <a:t>., Dél-Budai </a:t>
            </a:r>
            <a:r>
              <a:rPr lang="hu-HU" sz="1500" dirty="0" err="1">
                <a:solidFill>
                  <a:srgbClr val="3333FF"/>
                </a:solidFill>
              </a:rPr>
              <a:t>Nephrologiai</a:t>
            </a:r>
            <a:r>
              <a:rPr lang="hu-HU" sz="1500" dirty="0">
                <a:solidFill>
                  <a:srgbClr val="3333FF"/>
                </a:solidFill>
              </a:rPr>
              <a:t> Központ</a:t>
            </a:r>
          </a:p>
          <a:p>
            <a:pPr marL="341435" indent="-341435" eaLnBrk="0" fontAlgn="base" hangingPunct="0"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hu-HU" sz="1500" dirty="0">
                <a:solidFill>
                  <a:srgbClr val="3333FF"/>
                </a:solidFill>
              </a:rPr>
              <a:t>2012: </a:t>
            </a:r>
            <a:r>
              <a:rPr lang="hu-HU" sz="1500" cap="small" dirty="0">
                <a:solidFill>
                  <a:srgbClr val="3333FF"/>
                </a:solidFill>
              </a:rPr>
              <a:t>Semmelweis  Egyetem</a:t>
            </a:r>
            <a:r>
              <a:rPr lang="hu-HU" sz="1500" dirty="0">
                <a:solidFill>
                  <a:srgbClr val="3333FF"/>
                </a:solidFill>
              </a:rPr>
              <a:t>, </a:t>
            </a:r>
            <a:r>
              <a:rPr lang="hu-HU" sz="1500" cap="small" dirty="0">
                <a:solidFill>
                  <a:srgbClr val="3333FF"/>
                </a:solidFill>
              </a:rPr>
              <a:t>Általános Orvostudományi Kar</a:t>
            </a:r>
            <a:r>
              <a:rPr lang="hu-HU" sz="1500" dirty="0">
                <a:solidFill>
                  <a:srgbClr val="3333FF"/>
                </a:solidFill>
              </a:rPr>
              <a:t>, I. sz.</a:t>
            </a:r>
            <a:r>
              <a:rPr lang="hu-HU" sz="1500" cap="small" dirty="0">
                <a:solidFill>
                  <a:srgbClr val="3333FF"/>
                </a:solidFill>
              </a:rPr>
              <a:t> Gyermekgyógyászati Klinika</a:t>
            </a:r>
          </a:p>
          <a:p>
            <a:pPr marL="341435" indent="-341435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/>
            </a:pPr>
            <a:r>
              <a:rPr lang="hu-HU" sz="1500" cap="small" dirty="0">
                <a:solidFill>
                  <a:srgbClr val="3333FF"/>
                </a:solidFill>
              </a:rPr>
              <a:t>2012: Semmelweis  Egyetem , Általános Orvostudományi Kar</a:t>
            </a:r>
            <a:r>
              <a:rPr lang="hu-HU" sz="1500" dirty="0">
                <a:solidFill>
                  <a:srgbClr val="3333FF"/>
                </a:solidFill>
              </a:rPr>
              <a:t>, </a:t>
            </a:r>
            <a:r>
              <a:rPr lang="hu-HU" sz="1500" cap="small" dirty="0">
                <a:solidFill>
                  <a:srgbClr val="3333FF"/>
                </a:solidFill>
              </a:rPr>
              <a:t>III. sz. Belgyógyászati Klinika</a:t>
            </a:r>
            <a:endParaRPr lang="hu-HU" sz="1500" dirty="0">
              <a:solidFill>
                <a:srgbClr val="3333FF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000" dirty="0">
              <a:solidFill>
                <a:srgbClr val="000000"/>
              </a:solidFill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8150612" y="6536377"/>
            <a:ext cx="88588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u-HU" sz="1200" dirty="0" err="1">
                <a:solidFill>
                  <a:srgbClr val="0000CC"/>
                </a:solidFill>
              </a:rPr>
              <a:t>Rosivall</a:t>
            </a:r>
            <a:r>
              <a:rPr lang="hu-HU" sz="1200" dirty="0">
                <a:solidFill>
                  <a:srgbClr val="0000CC"/>
                </a:solidFill>
              </a:rPr>
              <a:t> L </a:t>
            </a:r>
          </a:p>
        </p:txBody>
      </p:sp>
    </p:spTree>
    <p:extLst>
      <p:ext uri="{BB962C8B-B14F-4D97-AF65-F5344CB8AC3E}">
        <p14:creationId xmlns:p14="http://schemas.microsoft.com/office/powerpoint/2010/main" val="747815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706" name="Text Box 2"/>
          <p:cNvSpPr txBox="1">
            <a:spLocks noChangeArrowheads="1"/>
          </p:cNvSpPr>
          <p:nvPr/>
        </p:nvSpPr>
        <p:spPr bwMode="auto">
          <a:xfrm>
            <a:off x="292100" y="442913"/>
            <a:ext cx="1447800" cy="637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052" tIns="45526" rIns="91052" bIns="45526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ts val="200"/>
              </a:spcBef>
              <a:spcAft>
                <a:spcPct val="0"/>
              </a:spcAft>
              <a:buFontTx/>
              <a:buNone/>
            </a:pPr>
            <a:r>
              <a:rPr lang="hu-HU" altLang="hu-HU" sz="1200" b="1" u="sng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T. Andreoli</a:t>
            </a:r>
          </a:p>
          <a:p>
            <a:pPr eaLnBrk="1" fontAlgn="base" hangingPunct="1">
              <a:spcBef>
                <a:spcPts val="200"/>
              </a:spcBef>
              <a:spcAft>
                <a:spcPct val="0"/>
              </a:spcAft>
              <a:buFontTx/>
              <a:buNone/>
            </a:pPr>
            <a:r>
              <a:rPr lang="hu-HU" altLang="hu-HU" sz="1200" b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M. Arici</a:t>
            </a:r>
          </a:p>
          <a:p>
            <a:pPr eaLnBrk="1" fontAlgn="base" hangingPunct="1">
              <a:spcBef>
                <a:spcPts val="200"/>
              </a:spcBef>
              <a:spcAft>
                <a:spcPct val="0"/>
              </a:spcAft>
              <a:buFontTx/>
              <a:buNone/>
            </a:pPr>
            <a:r>
              <a:rPr lang="hu-HU" altLang="hu-HU" sz="1200" b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J. Balla</a:t>
            </a:r>
          </a:p>
          <a:p>
            <a:pPr eaLnBrk="1" fontAlgn="base" hangingPunct="1">
              <a:spcBef>
                <a:spcPts val="200"/>
              </a:spcBef>
              <a:spcAft>
                <a:spcPct val="0"/>
              </a:spcAft>
              <a:buFontTx/>
              <a:buNone/>
            </a:pPr>
            <a:r>
              <a:rPr lang="hu-HU" altLang="hu-HU" sz="1200" b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J. M. Bargman</a:t>
            </a:r>
          </a:p>
          <a:p>
            <a:pPr eaLnBrk="1" fontAlgn="base" hangingPunct="1">
              <a:spcBef>
                <a:spcPts val="200"/>
              </a:spcBef>
              <a:spcAft>
                <a:spcPct val="0"/>
              </a:spcAft>
              <a:buFontTx/>
              <a:buNone/>
            </a:pPr>
            <a:r>
              <a:rPr lang="hu-HU" altLang="hu-HU" sz="1200" b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C. Baylis</a:t>
            </a:r>
          </a:p>
          <a:p>
            <a:pPr eaLnBrk="1" fontAlgn="base" hangingPunct="1">
              <a:spcBef>
                <a:spcPts val="200"/>
              </a:spcBef>
              <a:spcAft>
                <a:spcPct val="0"/>
              </a:spcAft>
              <a:buFontTx/>
              <a:buNone/>
            </a:pPr>
            <a:r>
              <a:rPr lang="hu-HU" altLang="hu-HU" sz="1200" b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P. Bárány</a:t>
            </a:r>
          </a:p>
          <a:p>
            <a:pPr eaLnBrk="1" fontAlgn="base" hangingPunct="1">
              <a:spcBef>
                <a:spcPts val="200"/>
              </a:spcBef>
              <a:spcAft>
                <a:spcPct val="0"/>
              </a:spcAft>
              <a:buFontTx/>
              <a:buNone/>
            </a:pPr>
            <a:r>
              <a:rPr lang="hu-HU" altLang="hu-HU" sz="1200" b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M. Beck Göőz</a:t>
            </a:r>
          </a:p>
          <a:p>
            <a:pPr eaLnBrk="1" fontAlgn="base" hangingPunct="1">
              <a:spcBef>
                <a:spcPts val="200"/>
              </a:spcBef>
              <a:spcAft>
                <a:spcPct val="0"/>
              </a:spcAft>
              <a:buFontTx/>
              <a:buNone/>
            </a:pPr>
            <a:r>
              <a:rPr lang="hu-HU" altLang="hu-HU" sz="1200" b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P. D. Bell</a:t>
            </a:r>
          </a:p>
          <a:p>
            <a:pPr eaLnBrk="1" fontAlgn="base" hangingPunct="1">
              <a:spcBef>
                <a:spcPts val="200"/>
              </a:spcBef>
              <a:spcAft>
                <a:spcPct val="0"/>
              </a:spcAft>
              <a:buFontTx/>
              <a:buNone/>
            </a:pPr>
            <a:r>
              <a:rPr lang="hu-HU" altLang="hu-HU" sz="1200" b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W. van Biesen</a:t>
            </a:r>
          </a:p>
          <a:p>
            <a:pPr eaLnBrk="1" fontAlgn="base" hangingPunct="1">
              <a:spcBef>
                <a:spcPts val="200"/>
              </a:spcBef>
              <a:spcAft>
                <a:spcPct val="0"/>
              </a:spcAft>
              <a:buFontTx/>
              <a:buNone/>
            </a:pPr>
            <a:r>
              <a:rPr lang="hu-HU" altLang="hu-HU" sz="1200" b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R. Blantz</a:t>
            </a:r>
          </a:p>
          <a:p>
            <a:pPr eaLnBrk="1" fontAlgn="base" hangingPunct="1">
              <a:spcBef>
                <a:spcPts val="200"/>
              </a:spcBef>
              <a:spcAft>
                <a:spcPct val="0"/>
              </a:spcAft>
              <a:buFontTx/>
              <a:buNone/>
            </a:pPr>
            <a:r>
              <a:rPr lang="hu-HU" altLang="hu-HU" sz="1200" b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A. J. Bleyer</a:t>
            </a:r>
          </a:p>
          <a:p>
            <a:pPr eaLnBrk="1" fontAlgn="base" hangingPunct="1">
              <a:spcBef>
                <a:spcPts val="200"/>
              </a:spcBef>
              <a:spcAft>
                <a:spcPct val="0"/>
              </a:spcAft>
              <a:buFontTx/>
              <a:buNone/>
            </a:pPr>
            <a:r>
              <a:rPr lang="hu-HU" altLang="hu-HU" sz="1200" b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E. P. Botos</a:t>
            </a:r>
          </a:p>
          <a:p>
            <a:pPr eaLnBrk="1" fontAlgn="base" hangingPunct="1">
              <a:spcBef>
                <a:spcPts val="200"/>
              </a:spcBef>
              <a:spcAft>
                <a:spcPct val="0"/>
              </a:spcAft>
              <a:buFontTx/>
              <a:buNone/>
            </a:pPr>
            <a:r>
              <a:rPr lang="hu-HU" altLang="hu-HU" sz="1200" b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B. M. Brenner</a:t>
            </a:r>
          </a:p>
          <a:p>
            <a:pPr eaLnBrk="1" fontAlgn="base" hangingPunct="1">
              <a:spcBef>
                <a:spcPts val="200"/>
              </a:spcBef>
              <a:spcAft>
                <a:spcPct val="0"/>
              </a:spcAft>
              <a:buFontTx/>
              <a:buNone/>
            </a:pPr>
            <a:r>
              <a:rPr lang="hu-HU" altLang="hu-HU" sz="1200" b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M. Cantarovich</a:t>
            </a:r>
          </a:p>
          <a:p>
            <a:pPr eaLnBrk="1" fontAlgn="base" hangingPunct="1">
              <a:spcBef>
                <a:spcPts val="200"/>
              </a:spcBef>
              <a:spcAft>
                <a:spcPct val="0"/>
              </a:spcAft>
              <a:buFontTx/>
              <a:buNone/>
            </a:pPr>
            <a:r>
              <a:rPr lang="hu-HU" altLang="hu-HU" sz="1200" b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C. T. Chan</a:t>
            </a:r>
          </a:p>
          <a:p>
            <a:pPr eaLnBrk="1" fontAlgn="base" hangingPunct="1">
              <a:spcBef>
                <a:spcPts val="200"/>
              </a:spcBef>
              <a:spcAft>
                <a:spcPct val="0"/>
              </a:spcAft>
              <a:buFontTx/>
              <a:buNone/>
            </a:pPr>
            <a:r>
              <a:rPr lang="hu-HU" altLang="hu-HU" sz="1200" b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R. de Ch</a:t>
            </a:r>
            <a:r>
              <a:rPr lang="en-US" altLang="hu-HU" sz="1200" b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â</a:t>
            </a:r>
            <a:r>
              <a:rPr lang="hu-HU" altLang="hu-HU" sz="1200" b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tel</a:t>
            </a:r>
          </a:p>
          <a:p>
            <a:pPr eaLnBrk="1" fontAlgn="base" hangingPunct="1">
              <a:spcBef>
                <a:spcPts val="200"/>
              </a:spcBef>
              <a:spcAft>
                <a:spcPct val="0"/>
              </a:spcAft>
              <a:buFontTx/>
              <a:buNone/>
            </a:pPr>
            <a:r>
              <a:rPr lang="hu-HU" altLang="hu-HU" sz="1200" b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D. Cohen</a:t>
            </a:r>
          </a:p>
          <a:p>
            <a:pPr eaLnBrk="1" fontAlgn="base" hangingPunct="1">
              <a:spcBef>
                <a:spcPts val="200"/>
              </a:spcBef>
              <a:spcAft>
                <a:spcPct val="0"/>
              </a:spcAft>
              <a:buFontTx/>
              <a:buNone/>
            </a:pPr>
            <a:r>
              <a:rPr lang="hu-HU" altLang="hu-HU" sz="1200" b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E. Cole</a:t>
            </a:r>
          </a:p>
          <a:p>
            <a:pPr eaLnBrk="1" fontAlgn="base" hangingPunct="1">
              <a:spcBef>
                <a:spcPts val="200"/>
              </a:spcBef>
              <a:spcAft>
                <a:spcPct val="0"/>
              </a:spcAft>
              <a:buFontTx/>
              <a:buNone/>
            </a:pPr>
            <a:r>
              <a:rPr lang="hu-HU" altLang="hu-HU" sz="1200" b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A. J. Collins</a:t>
            </a:r>
          </a:p>
          <a:p>
            <a:pPr eaLnBrk="1" fontAlgn="base" hangingPunct="1">
              <a:spcBef>
                <a:spcPts val="200"/>
              </a:spcBef>
              <a:spcAft>
                <a:spcPct val="0"/>
              </a:spcAft>
              <a:buFontTx/>
              <a:buNone/>
            </a:pPr>
            <a:r>
              <a:rPr lang="hu-HU" altLang="hu-HU" sz="1200" b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R. </a:t>
            </a:r>
            <a:r>
              <a:rPr lang="en-GB" altLang="hu-HU" sz="1200" b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Coppo</a:t>
            </a:r>
            <a:endParaRPr lang="hu-HU" altLang="hu-HU" sz="1200" b="1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eaLnBrk="1" fontAlgn="base" hangingPunct="1">
              <a:spcBef>
                <a:spcPts val="200"/>
              </a:spcBef>
              <a:spcAft>
                <a:spcPct val="0"/>
              </a:spcAft>
              <a:buFontTx/>
              <a:buNone/>
            </a:pPr>
            <a:r>
              <a:rPr lang="hu-HU" altLang="hu-HU" sz="1200" b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W. Couser</a:t>
            </a:r>
          </a:p>
          <a:p>
            <a:pPr eaLnBrk="1" fontAlgn="base" hangingPunct="1">
              <a:spcBef>
                <a:spcPts val="200"/>
              </a:spcBef>
              <a:spcAft>
                <a:spcPct val="0"/>
              </a:spcAft>
              <a:buFontTx/>
              <a:buNone/>
            </a:pPr>
            <a:r>
              <a:rPr lang="hu-HU" altLang="hu-HU" sz="1200" b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A. Covic</a:t>
            </a:r>
          </a:p>
          <a:p>
            <a:pPr eaLnBrk="1" fontAlgn="base" hangingPunct="1">
              <a:spcBef>
                <a:spcPts val="200"/>
              </a:spcBef>
              <a:spcAft>
                <a:spcPct val="0"/>
              </a:spcAft>
              <a:buFontTx/>
              <a:buNone/>
            </a:pPr>
            <a:r>
              <a:rPr lang="hu-HU" altLang="hu-HU" sz="1200" b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P. Csermely</a:t>
            </a:r>
          </a:p>
          <a:p>
            <a:pPr eaLnBrk="1" fontAlgn="base" hangingPunct="1">
              <a:spcBef>
                <a:spcPts val="200"/>
              </a:spcBef>
              <a:spcAft>
                <a:spcPct val="0"/>
              </a:spcAft>
              <a:buFontTx/>
              <a:buNone/>
            </a:pPr>
            <a:r>
              <a:rPr lang="hu-HU" altLang="hu-HU" sz="1200" b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A. Davison</a:t>
            </a:r>
          </a:p>
          <a:p>
            <a:pPr eaLnBrk="1" fontAlgn="base" hangingPunct="1">
              <a:spcBef>
                <a:spcPts val="200"/>
              </a:spcBef>
              <a:spcAft>
                <a:spcPct val="0"/>
              </a:spcAft>
              <a:buFontTx/>
              <a:buNone/>
            </a:pPr>
            <a:r>
              <a:rPr lang="hu-HU" altLang="hu-HU" sz="1200" b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Gy. Deák</a:t>
            </a:r>
          </a:p>
          <a:p>
            <a:pPr eaLnBrk="1" fontAlgn="base" hangingPunct="1">
              <a:spcBef>
                <a:spcPts val="200"/>
              </a:spcBef>
              <a:spcAft>
                <a:spcPct val="0"/>
              </a:spcAft>
              <a:buFontTx/>
              <a:buNone/>
            </a:pPr>
            <a:r>
              <a:rPr lang="hu-HU" altLang="hu-HU" sz="1200" b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M. E. De Broe</a:t>
            </a:r>
          </a:p>
          <a:p>
            <a:pPr eaLnBrk="1" fontAlgn="base" hangingPunct="1">
              <a:spcBef>
                <a:spcPts val="200"/>
              </a:spcBef>
              <a:spcAft>
                <a:spcPct val="0"/>
              </a:spcAft>
              <a:buFontTx/>
              <a:buNone/>
            </a:pPr>
            <a:r>
              <a:rPr lang="hu-HU" altLang="hu-HU" sz="1200" b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G. Devins</a:t>
            </a:r>
          </a:p>
          <a:p>
            <a:pPr eaLnBrk="1" fontAlgn="base" hangingPunct="1">
              <a:spcBef>
                <a:spcPts val="200"/>
              </a:spcBef>
              <a:spcAft>
                <a:spcPct val="0"/>
              </a:spcAft>
              <a:buFontTx/>
              <a:buNone/>
            </a:pPr>
            <a:r>
              <a:rPr lang="hu-HU" altLang="hu-HU" sz="1200" b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J. Dirks</a:t>
            </a:r>
          </a:p>
          <a:p>
            <a:pPr eaLnBrk="1" fontAlgn="base" hangingPunct="1">
              <a:spcBef>
                <a:spcPts val="200"/>
              </a:spcBef>
              <a:spcAft>
                <a:spcPct val="0"/>
              </a:spcAft>
              <a:buFontTx/>
              <a:buNone/>
            </a:pPr>
            <a:r>
              <a:rPr lang="hu-HU" altLang="hu-HU" sz="1200" b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T. B. Drücke</a:t>
            </a:r>
          </a:p>
          <a:p>
            <a:pPr eaLnBrk="1" fontAlgn="base" hangingPunct="1">
              <a:spcBef>
                <a:spcPts val="200"/>
              </a:spcBef>
              <a:spcAft>
                <a:spcPct val="0"/>
              </a:spcAft>
              <a:buFontTx/>
              <a:buNone/>
            </a:pPr>
            <a:r>
              <a:rPr lang="hu-HU" altLang="hu-HU" sz="1200" b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Cs. Dzsinich</a:t>
            </a:r>
            <a:endParaRPr lang="hu-HU" altLang="hu-HU" sz="1200" smtClean="0">
              <a:solidFill>
                <a:srgbClr val="FFFF00"/>
              </a:solidFill>
              <a:latin typeface="Arial" pitchFamily="34" charset="0"/>
            </a:endParaRPr>
          </a:p>
        </p:txBody>
      </p:sp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1981200" y="442913"/>
            <a:ext cx="1665288" cy="637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052" tIns="45526" rIns="91052" bIns="45526">
            <a:spAutoFit/>
          </a:bodyPr>
          <a:lstStyle/>
          <a:p>
            <a:pPr fontAlgn="base">
              <a:spcBef>
                <a:spcPts val="200"/>
              </a:spcBef>
              <a:spcAft>
                <a:spcPct val="0"/>
              </a:spcAft>
              <a:defRPr/>
            </a:pPr>
            <a:r>
              <a:rPr lang="hu-HU" altLang="hu-HU" sz="1200" b="1" dirty="0">
                <a:solidFill>
                  <a:srgbClr val="FFFF00"/>
                </a:solidFill>
                <a:latin typeface="Arial" charset="0"/>
                <a:cs typeface="Arial" charset="0"/>
              </a:rPr>
              <a:t>K-U. </a:t>
            </a:r>
            <a:r>
              <a:rPr lang="hu-HU" altLang="hu-HU" sz="1200" b="1" dirty="0" err="1">
                <a:solidFill>
                  <a:srgbClr val="FFFF00"/>
                </a:solidFill>
                <a:latin typeface="Arial" charset="0"/>
                <a:cs typeface="Arial" charset="0"/>
              </a:rPr>
              <a:t>Eckardt</a:t>
            </a:r>
            <a:endParaRPr lang="hu-HU" altLang="hu-HU" sz="1200" b="1" dirty="0">
              <a:solidFill>
                <a:srgbClr val="FFFF00"/>
              </a:solidFill>
              <a:latin typeface="Arial" charset="0"/>
              <a:cs typeface="Arial" charset="0"/>
            </a:endParaRPr>
          </a:p>
          <a:p>
            <a:pPr fontAlgn="base">
              <a:spcBef>
                <a:spcPts val="200"/>
              </a:spcBef>
              <a:spcAft>
                <a:spcPct val="0"/>
              </a:spcAft>
              <a:defRPr/>
            </a:pPr>
            <a:r>
              <a:rPr lang="hu-HU" altLang="hu-HU" sz="1200" b="1" dirty="0">
                <a:solidFill>
                  <a:srgbClr val="FFFF00"/>
                </a:solidFill>
                <a:latin typeface="Arial" charset="0"/>
                <a:cs typeface="Arial" charset="0"/>
              </a:rPr>
              <a:t>A. Falus</a:t>
            </a:r>
          </a:p>
          <a:p>
            <a:pPr fontAlgn="base">
              <a:spcBef>
                <a:spcPts val="200"/>
              </a:spcBef>
              <a:spcAft>
                <a:spcPct val="0"/>
              </a:spcAft>
              <a:defRPr/>
            </a:pPr>
            <a:r>
              <a:rPr lang="en-GB" altLang="hu-HU" sz="1200" b="1" dirty="0">
                <a:solidFill>
                  <a:srgbClr val="FFFF00"/>
                </a:solidFill>
                <a:latin typeface="Arial" charset="0"/>
                <a:cs typeface="Arial" charset="0"/>
              </a:rPr>
              <a:t>C</a:t>
            </a:r>
            <a:r>
              <a:rPr lang="hu-HU" altLang="hu-HU" sz="1200" b="1" dirty="0">
                <a:solidFill>
                  <a:srgbClr val="FFFF00"/>
                </a:solidFill>
                <a:latin typeface="Arial" charset="0"/>
                <a:cs typeface="Arial" charset="0"/>
              </a:rPr>
              <a:t>s.</a:t>
            </a:r>
            <a:r>
              <a:rPr lang="en-GB" altLang="hu-HU" sz="1200" b="1" dirty="0">
                <a:solidFill>
                  <a:srgbClr val="FFFF00"/>
                </a:solidFill>
                <a:latin typeface="Arial" charset="0"/>
                <a:cs typeface="Arial" charset="0"/>
              </a:rPr>
              <a:t> </a:t>
            </a:r>
            <a:r>
              <a:rPr lang="en-GB" altLang="hu-HU" sz="1200" b="1" dirty="0" err="1">
                <a:solidFill>
                  <a:srgbClr val="FFFF00"/>
                </a:solidFill>
                <a:latin typeface="Arial" charset="0"/>
                <a:cs typeface="Arial" charset="0"/>
              </a:rPr>
              <a:t>Farsang</a:t>
            </a:r>
            <a:endParaRPr lang="hu-HU" altLang="hu-HU" sz="1200" b="1" dirty="0">
              <a:solidFill>
                <a:srgbClr val="FFFF00"/>
              </a:solidFill>
              <a:latin typeface="Arial" charset="0"/>
              <a:cs typeface="Arial" charset="0"/>
            </a:endParaRPr>
          </a:p>
          <a:p>
            <a:pPr fontAlgn="base">
              <a:spcBef>
                <a:spcPts val="200"/>
              </a:spcBef>
              <a:spcAft>
                <a:spcPct val="0"/>
              </a:spcAft>
              <a:defRPr/>
            </a:pPr>
            <a:r>
              <a:rPr lang="hu-HU" altLang="hu-HU" sz="1200" b="1" dirty="0">
                <a:solidFill>
                  <a:srgbClr val="FFFF00"/>
                </a:solidFill>
                <a:latin typeface="Arial" charset="0"/>
                <a:cs typeface="Arial" charset="0"/>
              </a:rPr>
              <a:t>J. </a:t>
            </a:r>
            <a:r>
              <a:rPr lang="hu-HU" altLang="hu-HU" sz="1200" b="1" dirty="0" err="1">
                <a:solidFill>
                  <a:srgbClr val="FFFF00"/>
                </a:solidFill>
                <a:latin typeface="Arial" charset="0"/>
                <a:cs typeface="Arial" charset="0"/>
              </a:rPr>
              <a:t>Feehally</a:t>
            </a:r>
            <a:endParaRPr lang="hu-HU" altLang="hu-HU" sz="1200" b="1" dirty="0">
              <a:solidFill>
                <a:srgbClr val="FFFF00"/>
              </a:solidFill>
              <a:latin typeface="Arial" charset="0"/>
              <a:cs typeface="Arial" charset="0"/>
            </a:endParaRPr>
          </a:p>
          <a:p>
            <a:pPr fontAlgn="base">
              <a:spcBef>
                <a:spcPts val="200"/>
              </a:spcBef>
              <a:spcAft>
                <a:spcPct val="0"/>
              </a:spcAft>
              <a:defRPr/>
            </a:pPr>
            <a:r>
              <a:rPr lang="hu-HU" altLang="hu-HU" sz="1200" b="1" dirty="0">
                <a:solidFill>
                  <a:srgbClr val="FFFF00"/>
                </a:solidFill>
                <a:latin typeface="Arial" charset="0"/>
                <a:cs typeface="Arial" charset="0"/>
              </a:rPr>
              <a:t>M. </a:t>
            </a:r>
            <a:r>
              <a:rPr lang="hu-HU" altLang="hu-HU" sz="1200" b="1" dirty="0" err="1">
                <a:solidFill>
                  <a:srgbClr val="FFFF00"/>
                </a:solidFill>
                <a:latin typeface="Arial" charset="0"/>
                <a:cs typeface="Arial" charset="0"/>
              </a:rPr>
              <a:t>Fischereder</a:t>
            </a:r>
            <a:endParaRPr lang="hu-HU" altLang="hu-HU" sz="1200" b="1" dirty="0">
              <a:solidFill>
                <a:srgbClr val="FFFF00"/>
              </a:solidFill>
              <a:latin typeface="Arial" charset="0"/>
              <a:cs typeface="Arial" charset="0"/>
            </a:endParaRPr>
          </a:p>
          <a:p>
            <a:pPr marL="341435" indent="-341435" fontAlgn="base">
              <a:spcBef>
                <a:spcPts val="200"/>
              </a:spcBef>
              <a:spcAft>
                <a:spcPct val="0"/>
              </a:spcAft>
              <a:defRPr/>
            </a:pPr>
            <a:r>
              <a:rPr lang="hu-HU" sz="12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L. G. </a:t>
            </a:r>
            <a:r>
              <a:rPr lang="hu-HU" sz="12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Fine</a:t>
            </a:r>
            <a:endParaRPr lang="hu-HU" sz="12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marL="341435" indent="-341435" fontAlgn="base">
              <a:spcBef>
                <a:spcPts val="200"/>
              </a:spcBef>
              <a:spcAft>
                <a:spcPct val="0"/>
              </a:spcAft>
              <a:defRPr/>
            </a:pPr>
            <a:r>
              <a:rPr lang="hu-HU" sz="12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J. </a:t>
            </a:r>
            <a:r>
              <a:rPr lang="hu-HU" sz="12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Floege</a:t>
            </a:r>
            <a:endParaRPr lang="hu-HU" sz="12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marL="341435" indent="-341435" fontAlgn="base">
              <a:spcBef>
                <a:spcPts val="200"/>
              </a:spcBef>
              <a:spcAft>
                <a:spcPct val="0"/>
              </a:spcAft>
              <a:defRPr/>
            </a:pPr>
            <a:r>
              <a:rPr lang="hu-HU" sz="12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A. </a:t>
            </a:r>
            <a:r>
              <a:rPr lang="hu-HU" sz="12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Fogo</a:t>
            </a:r>
            <a:endParaRPr lang="hu-HU" sz="12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marL="341435" indent="-341435" fontAlgn="base">
              <a:spcBef>
                <a:spcPts val="200"/>
              </a:spcBef>
              <a:spcAft>
                <a:spcPct val="0"/>
              </a:spcAft>
              <a:defRPr/>
            </a:pPr>
            <a:r>
              <a:rPr lang="hu-HU" sz="12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D. </a:t>
            </a:r>
            <a:r>
              <a:rPr lang="hu-HU" sz="12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Fouque</a:t>
            </a:r>
            <a:endParaRPr lang="hu-HU" sz="12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marL="341435" indent="-341435" fontAlgn="base">
              <a:spcBef>
                <a:spcPts val="200"/>
              </a:spcBef>
              <a:spcAft>
                <a:spcPct val="0"/>
              </a:spcAft>
              <a:defRPr/>
            </a:pPr>
            <a:r>
              <a:rPr lang="hu-HU" sz="12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B. I. </a:t>
            </a:r>
            <a:r>
              <a:rPr lang="hu-HU" sz="12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Freedman</a:t>
            </a:r>
            <a:endParaRPr lang="hu-HU" sz="12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marL="341435" indent="-341435" fontAlgn="base">
              <a:spcBef>
                <a:spcPts val="200"/>
              </a:spcBef>
              <a:spcAft>
                <a:spcPct val="0"/>
              </a:spcAft>
              <a:defRPr/>
            </a:pPr>
            <a:r>
              <a:rPr lang="hu-HU" sz="12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M. </a:t>
            </a:r>
            <a:r>
              <a:rPr lang="en-GB" sz="12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2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Geiszt</a:t>
            </a:r>
            <a:endParaRPr lang="hu-HU" sz="12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marL="341435" indent="-341435" fontAlgn="base">
              <a:spcBef>
                <a:spcPts val="200"/>
              </a:spcBef>
              <a:spcAft>
                <a:spcPct val="0"/>
              </a:spcAft>
              <a:defRPr/>
            </a:pPr>
            <a:r>
              <a:rPr lang="hu-HU" sz="12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P. Gergely</a:t>
            </a:r>
          </a:p>
          <a:p>
            <a:pPr marL="341435" indent="-341435" fontAlgn="base">
              <a:spcBef>
                <a:spcPts val="200"/>
              </a:spcBef>
              <a:spcAft>
                <a:spcPct val="0"/>
              </a:spcAft>
              <a:defRPr/>
            </a:pPr>
            <a:r>
              <a:rPr lang="hu-HU" sz="12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D. </a:t>
            </a:r>
            <a:r>
              <a:rPr lang="hu-HU" sz="12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Goldsmith</a:t>
            </a:r>
            <a:endParaRPr lang="hu-HU" sz="12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marL="341435" indent="-341435" fontAlgn="base">
              <a:spcBef>
                <a:spcPts val="200"/>
              </a:spcBef>
              <a:spcAft>
                <a:spcPct val="0"/>
              </a:spcAft>
              <a:defRPr/>
            </a:pPr>
            <a:r>
              <a:rPr lang="en-GB" sz="12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hu-HU" sz="12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en-GB" sz="12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S. </a:t>
            </a:r>
            <a:r>
              <a:rPr lang="en-GB" sz="12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Goligorsky</a:t>
            </a:r>
            <a:endParaRPr lang="hu-HU" sz="12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marL="341435" indent="-341435" fontAlgn="base">
              <a:spcBef>
                <a:spcPts val="200"/>
              </a:spcBef>
              <a:spcAft>
                <a:spcPct val="0"/>
              </a:spcAft>
              <a:defRPr/>
            </a:pPr>
            <a:r>
              <a:rPr lang="hu-HU" sz="12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M. </a:t>
            </a:r>
            <a:r>
              <a:rPr lang="hu-HU" sz="12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Göőz</a:t>
            </a:r>
            <a:endParaRPr lang="hu-HU" sz="12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marL="341435" indent="-341435" fontAlgn="base">
              <a:spcBef>
                <a:spcPts val="200"/>
              </a:spcBef>
              <a:spcAft>
                <a:spcPct val="0"/>
              </a:spcAft>
              <a:defRPr/>
            </a:pPr>
            <a:r>
              <a:rPr lang="hu-HU" sz="12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S. </a:t>
            </a:r>
            <a:r>
              <a:rPr lang="hu-HU" sz="12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Goral</a:t>
            </a:r>
            <a:endParaRPr lang="hu-HU" sz="12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marL="341435" indent="-341435" fontAlgn="base">
              <a:spcBef>
                <a:spcPts val="200"/>
              </a:spcBef>
              <a:spcAft>
                <a:spcPct val="0"/>
              </a:spcAft>
              <a:defRPr/>
            </a:pPr>
            <a:r>
              <a:rPr lang="hu-HU" sz="12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J. G. </a:t>
            </a:r>
            <a:r>
              <a:rPr lang="hu-HU" sz="12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Grunfeld</a:t>
            </a:r>
            <a:endParaRPr lang="hu-HU" sz="12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marL="341435" indent="-341435" fontAlgn="base">
              <a:spcBef>
                <a:spcPts val="200"/>
              </a:spcBef>
              <a:spcAft>
                <a:spcPct val="0"/>
              </a:spcAft>
              <a:defRPr/>
            </a:pPr>
            <a:r>
              <a:rPr lang="hu-HU" sz="12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S. Halperin</a:t>
            </a:r>
          </a:p>
          <a:p>
            <a:pPr marL="341435" indent="-341435" fontAlgn="base">
              <a:spcBef>
                <a:spcPts val="200"/>
              </a:spcBef>
              <a:spcAft>
                <a:spcPct val="0"/>
              </a:spcAft>
              <a:defRPr/>
            </a:pPr>
            <a:r>
              <a:rPr lang="hu-HU" sz="12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Á. Haris</a:t>
            </a:r>
          </a:p>
          <a:p>
            <a:pPr marL="341435" indent="-341435" fontAlgn="base">
              <a:spcBef>
                <a:spcPts val="200"/>
              </a:spcBef>
              <a:spcAft>
                <a:spcPct val="0"/>
              </a:spcAft>
              <a:defRPr/>
            </a:pPr>
            <a:r>
              <a:rPr lang="hu-HU" sz="12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L. Harper</a:t>
            </a:r>
          </a:p>
          <a:p>
            <a:pPr marL="341435" indent="-341435" fontAlgn="base">
              <a:spcBef>
                <a:spcPts val="200"/>
              </a:spcBef>
              <a:spcAft>
                <a:spcPct val="0"/>
              </a:spcAft>
              <a:defRPr/>
            </a:pPr>
            <a:r>
              <a:rPr lang="hu-HU" sz="12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U. </a:t>
            </a:r>
            <a:r>
              <a:rPr lang="hu-HU" sz="12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Heemann</a:t>
            </a:r>
            <a:endParaRPr lang="hu-HU" sz="12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marL="341435" indent="-341435" fontAlgn="base">
              <a:spcBef>
                <a:spcPts val="200"/>
              </a:spcBef>
              <a:spcAft>
                <a:spcPct val="0"/>
              </a:spcAft>
              <a:defRPr/>
            </a:pPr>
            <a:r>
              <a:rPr lang="hu-HU" sz="12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A. </a:t>
            </a:r>
            <a:r>
              <a:rPr lang="hu-HU" sz="12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Heidland</a:t>
            </a:r>
            <a:endParaRPr lang="hu-HU" sz="12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marL="341435" indent="-341435" fontAlgn="base">
              <a:spcBef>
                <a:spcPts val="200"/>
              </a:spcBef>
              <a:spcAft>
                <a:spcPct val="0"/>
              </a:spcAft>
              <a:defRPr/>
            </a:pPr>
            <a:r>
              <a:rPr lang="hu-HU" sz="12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J. H. </a:t>
            </a:r>
            <a:r>
              <a:rPr lang="hu-HU" sz="12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Helderman</a:t>
            </a:r>
            <a:endParaRPr lang="hu-HU" sz="12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marL="455246" indent="-455246" fontAlgn="base">
              <a:spcBef>
                <a:spcPts val="200"/>
              </a:spcBef>
              <a:spcAft>
                <a:spcPct val="0"/>
              </a:spcAft>
              <a:defRPr/>
            </a:pPr>
            <a:r>
              <a:rPr lang="hu-HU" sz="12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G. </a:t>
            </a:r>
            <a:r>
              <a:rPr lang="hu-HU" sz="12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Hercz</a:t>
            </a:r>
            <a:endParaRPr lang="hu-HU" sz="12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marL="455246" indent="-455246" fontAlgn="base">
              <a:spcBef>
                <a:spcPts val="200"/>
              </a:spcBef>
              <a:spcAft>
                <a:spcPct val="0"/>
              </a:spcAft>
              <a:defRPr/>
            </a:pPr>
            <a:r>
              <a:rPr lang="hu-HU" sz="12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E. J. </a:t>
            </a:r>
            <a:r>
              <a:rPr lang="hu-HU" sz="12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Holtzman</a:t>
            </a:r>
            <a:endParaRPr lang="hu-HU" sz="12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marL="341435" indent="-341435" fontAlgn="base">
              <a:spcBef>
                <a:spcPts val="200"/>
              </a:spcBef>
              <a:spcAft>
                <a:spcPct val="0"/>
              </a:spcAft>
              <a:defRPr/>
            </a:pPr>
            <a:r>
              <a:rPr lang="hu-HU" sz="12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E. </a:t>
            </a:r>
            <a:r>
              <a:rPr lang="hu-HU" sz="12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Honsova</a:t>
            </a:r>
            <a:endParaRPr lang="hu-HU" sz="12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marL="227623" indent="-227623" fontAlgn="base">
              <a:spcBef>
                <a:spcPts val="200"/>
              </a:spcBef>
              <a:spcAft>
                <a:spcPct val="0"/>
              </a:spcAft>
              <a:buFontTx/>
              <a:buAutoNum type="alphaUcPeriod"/>
              <a:defRPr/>
            </a:pPr>
            <a:r>
              <a:rPr lang="hu-HU" sz="12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Horváth</a:t>
            </a:r>
          </a:p>
          <a:p>
            <a:pPr fontAlgn="base">
              <a:spcBef>
                <a:spcPts val="200"/>
              </a:spcBef>
              <a:spcAft>
                <a:spcPct val="0"/>
              </a:spcAft>
              <a:defRPr/>
            </a:pPr>
            <a:r>
              <a:rPr lang="hu-HU" sz="12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L. Hunyadi</a:t>
            </a:r>
          </a:p>
          <a:p>
            <a:pPr fontAlgn="base">
              <a:spcBef>
                <a:spcPts val="200"/>
              </a:spcBef>
              <a:spcAft>
                <a:spcPct val="0"/>
              </a:spcAft>
              <a:defRPr/>
            </a:pPr>
            <a:r>
              <a:rPr lang="hu-HU" sz="12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A. </a:t>
            </a:r>
            <a:r>
              <a:rPr lang="hu-HU" sz="12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Iaina</a:t>
            </a:r>
            <a:endParaRPr lang="hu-HU" sz="12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fontAlgn="base">
              <a:spcBef>
                <a:spcPts val="200"/>
              </a:spcBef>
              <a:spcAft>
                <a:spcPct val="0"/>
              </a:spcAft>
              <a:defRPr/>
            </a:pPr>
            <a:r>
              <a:rPr lang="hu-HU" sz="12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N. </a:t>
            </a:r>
            <a:r>
              <a:rPr lang="hu-HU" sz="12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Ismail</a:t>
            </a:r>
            <a:endParaRPr lang="hu-HU" sz="1200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584708" name="Text Box 4"/>
          <p:cNvSpPr txBox="1">
            <a:spLocks noChangeArrowheads="1"/>
          </p:cNvSpPr>
          <p:nvPr/>
        </p:nvSpPr>
        <p:spPr bwMode="auto">
          <a:xfrm>
            <a:off x="0" y="0"/>
            <a:ext cx="8610600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052" tIns="45526" rIns="91052" bIns="45526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hu-HU" altLang="hu-HU" sz="1200" b="1" smtClean="0">
                <a:solidFill>
                  <a:srgbClr val="FFFF00"/>
                </a:solidFill>
                <a:latin typeface="Arial" pitchFamily="34" charset="0"/>
              </a:rPr>
              <a:t>            </a:t>
            </a:r>
            <a:r>
              <a:rPr lang="hu-HU" altLang="hu-HU" sz="1800" b="1" smtClean="0">
                <a:solidFill>
                  <a:srgbClr val="66FF33"/>
                </a:solidFill>
                <a:latin typeface="Arial" pitchFamily="34" charset="0"/>
              </a:rPr>
              <a:t>Faculty Members of the BNS (150)</a:t>
            </a:r>
          </a:p>
        </p:txBody>
      </p:sp>
      <p:sp>
        <p:nvSpPr>
          <p:cNvPr id="12293" name="Text Box 5"/>
          <p:cNvSpPr txBox="1">
            <a:spLocks noChangeArrowheads="1"/>
          </p:cNvSpPr>
          <p:nvPr/>
        </p:nvSpPr>
        <p:spPr bwMode="auto">
          <a:xfrm>
            <a:off x="3570288" y="455613"/>
            <a:ext cx="1828800" cy="637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052" tIns="45526" rIns="91052" bIns="45526"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ts val="200"/>
              </a:spcBef>
              <a:spcAft>
                <a:spcPct val="0"/>
              </a:spcAft>
              <a:defRPr/>
            </a:pPr>
            <a:r>
              <a:rPr lang="hu-HU" sz="12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S. </a:t>
            </a:r>
            <a:r>
              <a:rPr lang="hu-HU" sz="12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Ito</a:t>
            </a:r>
            <a:endParaRPr lang="hu-HU" sz="12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fontAlgn="base">
              <a:spcBef>
                <a:spcPts val="200"/>
              </a:spcBef>
              <a:spcAft>
                <a:spcPct val="0"/>
              </a:spcAft>
              <a:defRPr/>
            </a:pPr>
            <a:r>
              <a:rPr lang="hu-HU" sz="12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B. Iványi</a:t>
            </a:r>
          </a:p>
          <a:p>
            <a:pPr eaLnBrk="1" fontAlgn="base" hangingPunct="1">
              <a:spcBef>
                <a:spcPts val="200"/>
              </a:spcBef>
              <a:spcAft>
                <a:spcPct val="0"/>
              </a:spcAft>
              <a:defRPr/>
            </a:pPr>
            <a:r>
              <a:rPr lang="hu-HU" sz="12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K. </a:t>
            </a:r>
            <a:r>
              <a:rPr lang="hu-HU" sz="12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Jager</a:t>
            </a:r>
            <a:endParaRPr lang="hu-HU" sz="12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eaLnBrk="1" fontAlgn="base" hangingPunct="1">
              <a:spcBef>
                <a:spcPts val="200"/>
              </a:spcBef>
              <a:spcAft>
                <a:spcPct val="0"/>
              </a:spcAft>
              <a:defRPr/>
            </a:pPr>
            <a:r>
              <a:rPr lang="hu-HU" sz="12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J. </a:t>
            </a:r>
            <a:r>
              <a:rPr lang="hu-HU" sz="12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Járay</a:t>
            </a:r>
            <a:endParaRPr lang="hu-HU" sz="12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eaLnBrk="1" fontAlgn="base" hangingPunct="1">
              <a:spcBef>
                <a:spcPts val="200"/>
              </a:spcBef>
              <a:spcAft>
                <a:spcPct val="0"/>
              </a:spcAft>
              <a:defRPr/>
            </a:pPr>
            <a:r>
              <a:rPr lang="hu-HU" sz="12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V-M. </a:t>
            </a:r>
            <a:r>
              <a:rPr lang="hu-HU" sz="12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Kahari</a:t>
            </a:r>
            <a:endParaRPr lang="hu-HU" sz="12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eaLnBrk="1" fontAlgn="base" hangingPunct="1">
              <a:spcBef>
                <a:spcPts val="200"/>
              </a:spcBef>
              <a:spcAft>
                <a:spcPct val="0"/>
              </a:spcAft>
              <a:defRPr/>
            </a:pPr>
            <a:r>
              <a:rPr lang="hu-HU" sz="12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K. </a:t>
            </a:r>
            <a:r>
              <a:rPr lang="hu-HU" sz="12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Kalantar-Zadeh</a:t>
            </a:r>
            <a:endParaRPr lang="hu-HU" sz="12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eaLnBrk="1" fontAlgn="base" hangingPunct="1">
              <a:spcBef>
                <a:spcPts val="200"/>
              </a:spcBef>
              <a:spcAft>
                <a:spcPct val="0"/>
              </a:spcAft>
              <a:defRPr/>
            </a:pPr>
            <a:r>
              <a:rPr lang="hu-HU" sz="12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K. </a:t>
            </a:r>
            <a:r>
              <a:rPr lang="hu-HU" sz="12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Kauser</a:t>
            </a:r>
            <a:endParaRPr lang="hu-HU" sz="12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eaLnBrk="1" fontAlgn="base" hangingPunct="1">
              <a:spcBef>
                <a:spcPts val="200"/>
              </a:spcBef>
              <a:spcAft>
                <a:spcPct val="0"/>
              </a:spcAft>
              <a:defRPr/>
            </a:pPr>
            <a:r>
              <a:rPr lang="hu-HU" sz="12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É. Kemény</a:t>
            </a:r>
          </a:p>
          <a:p>
            <a:pPr eaLnBrk="1" fontAlgn="base" hangingPunct="1">
              <a:spcBef>
                <a:spcPts val="200"/>
              </a:spcBef>
              <a:spcAft>
                <a:spcPct val="0"/>
              </a:spcAft>
              <a:defRPr/>
            </a:pPr>
            <a:r>
              <a:rPr lang="hu-HU" sz="12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D. </a:t>
            </a:r>
            <a:r>
              <a:rPr lang="hu-HU" sz="12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Kerjaschki</a:t>
            </a:r>
            <a:endParaRPr lang="hu-HU" sz="12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eaLnBrk="1" fontAlgn="base" hangingPunct="1">
              <a:spcBef>
                <a:spcPts val="200"/>
              </a:spcBef>
              <a:spcAft>
                <a:spcPct val="0"/>
              </a:spcAft>
              <a:defRPr/>
            </a:pPr>
            <a:r>
              <a:rPr lang="hu-HU" sz="12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M. </a:t>
            </a:r>
            <a:r>
              <a:rPr lang="hu-HU" sz="12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Ketteler</a:t>
            </a:r>
            <a:endParaRPr lang="hu-HU" sz="12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eaLnBrk="1" fontAlgn="base" hangingPunct="1">
              <a:spcBef>
                <a:spcPts val="200"/>
              </a:spcBef>
              <a:spcAft>
                <a:spcPct val="0"/>
              </a:spcAft>
              <a:defRPr/>
            </a:pPr>
            <a:r>
              <a:rPr lang="hu-HU" sz="12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J. T. </a:t>
            </a:r>
            <a:r>
              <a:rPr lang="hu-HU" sz="12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Kielstein</a:t>
            </a:r>
            <a:endParaRPr lang="hu-HU" sz="12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eaLnBrk="1" fontAlgn="base" hangingPunct="1">
              <a:spcBef>
                <a:spcPts val="200"/>
              </a:spcBef>
              <a:spcAft>
                <a:spcPct val="0"/>
              </a:spcAft>
              <a:defRPr/>
            </a:pPr>
            <a:r>
              <a:rPr lang="hu-HU" sz="12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I. Kiss</a:t>
            </a:r>
          </a:p>
          <a:p>
            <a:pPr eaLnBrk="1" fontAlgn="base" hangingPunct="1">
              <a:spcBef>
                <a:spcPts val="200"/>
              </a:spcBef>
              <a:spcAft>
                <a:spcPct val="0"/>
              </a:spcAft>
              <a:defRPr/>
            </a:pPr>
            <a:r>
              <a:rPr lang="hu-HU" sz="12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H. </a:t>
            </a:r>
            <a:r>
              <a:rPr lang="hu-HU" sz="12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Klinkmann</a:t>
            </a:r>
            <a:endParaRPr lang="hu-HU" sz="12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eaLnBrk="1" fontAlgn="base" hangingPunct="1">
              <a:spcBef>
                <a:spcPts val="200"/>
              </a:spcBef>
              <a:spcAft>
                <a:spcPct val="0"/>
              </a:spcAft>
              <a:defRPr/>
            </a:pPr>
            <a:r>
              <a:rPr lang="hu-HU" sz="12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E. </a:t>
            </a:r>
            <a:r>
              <a:rPr lang="hu-HU" sz="12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Kolossváry</a:t>
            </a:r>
            <a:endParaRPr lang="hu-HU" sz="12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eaLnBrk="1" fontAlgn="base" hangingPunct="1">
              <a:spcBef>
                <a:spcPts val="200"/>
              </a:spcBef>
              <a:spcAft>
                <a:spcPct val="0"/>
              </a:spcAft>
              <a:defRPr/>
            </a:pPr>
            <a:r>
              <a:rPr lang="hu-HU" sz="12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G. Kovács</a:t>
            </a:r>
          </a:p>
          <a:p>
            <a:pPr eaLnBrk="1" fontAlgn="base" hangingPunct="1">
              <a:spcBef>
                <a:spcPts val="200"/>
              </a:spcBef>
              <a:spcAft>
                <a:spcPct val="0"/>
              </a:spcAft>
              <a:defRPr/>
            </a:pPr>
            <a:r>
              <a:rPr lang="hu-HU" sz="12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Cs</a:t>
            </a:r>
            <a:r>
              <a:rPr lang="hu-HU" sz="12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. P. </a:t>
            </a:r>
            <a:r>
              <a:rPr lang="hu-HU" sz="12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Kövesdy</a:t>
            </a:r>
            <a:endParaRPr lang="hu-HU" sz="12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eaLnBrk="1" fontAlgn="base" hangingPunct="1">
              <a:spcBef>
                <a:spcPts val="200"/>
              </a:spcBef>
              <a:spcAft>
                <a:spcPct val="0"/>
              </a:spcAft>
              <a:defRPr/>
            </a:pPr>
            <a:r>
              <a:rPr lang="hu-HU" sz="12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R. T. </a:t>
            </a:r>
            <a:r>
              <a:rPr lang="hu-HU" sz="12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Krediet</a:t>
            </a:r>
            <a:endParaRPr lang="en-US" sz="12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eaLnBrk="1" fontAlgn="base" hangingPunct="1">
              <a:spcBef>
                <a:spcPts val="200"/>
              </a:spcBef>
              <a:spcAft>
                <a:spcPct val="0"/>
              </a:spcAft>
              <a:defRPr/>
            </a:pPr>
            <a:r>
              <a:rPr lang="hu-HU" sz="12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K. </a:t>
            </a:r>
            <a:r>
              <a:rPr lang="hu-HU" sz="12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Kurokawa</a:t>
            </a:r>
            <a:r>
              <a:rPr lang="hu-HU" sz="12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eaLnBrk="1" fontAlgn="base" hangingPunct="1">
              <a:spcBef>
                <a:spcPts val="200"/>
              </a:spcBef>
              <a:spcAft>
                <a:spcPct val="0"/>
              </a:spcAft>
              <a:defRPr/>
            </a:pPr>
            <a:r>
              <a:rPr lang="hu-HU" sz="12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S. Van </a:t>
            </a:r>
            <a:r>
              <a:rPr lang="hu-HU" sz="12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Laecke</a:t>
            </a:r>
            <a:endParaRPr lang="hu-HU" sz="12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eaLnBrk="1" fontAlgn="base" hangingPunct="1">
              <a:spcBef>
                <a:spcPts val="200"/>
              </a:spcBef>
              <a:spcAft>
                <a:spcPct val="0"/>
              </a:spcAft>
              <a:defRPr/>
            </a:pPr>
            <a:r>
              <a:rPr lang="hu-HU" sz="12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N. </a:t>
            </a:r>
            <a:r>
              <a:rPr lang="hu-HU" sz="12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Lameire</a:t>
            </a:r>
            <a:endParaRPr lang="hu-HU" sz="12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eaLnBrk="1" fontAlgn="base" hangingPunct="1">
              <a:spcBef>
                <a:spcPts val="200"/>
              </a:spcBef>
              <a:spcAft>
                <a:spcPct val="0"/>
              </a:spcAft>
              <a:defRPr/>
            </a:pPr>
            <a:r>
              <a:rPr lang="hu-HU" sz="12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R. </a:t>
            </a:r>
            <a:r>
              <a:rPr lang="hu-HU" sz="12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Langer</a:t>
            </a:r>
            <a:endParaRPr lang="hu-HU" sz="12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eaLnBrk="1" fontAlgn="base" hangingPunct="1">
              <a:spcBef>
                <a:spcPts val="200"/>
              </a:spcBef>
              <a:spcAft>
                <a:spcPct val="0"/>
              </a:spcAft>
              <a:defRPr/>
            </a:pPr>
            <a:r>
              <a:rPr lang="hu-HU" sz="12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A. </a:t>
            </a:r>
            <a:r>
              <a:rPr lang="hu-HU" sz="12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Logan</a:t>
            </a:r>
            <a:endParaRPr lang="hu-HU" sz="12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eaLnBrk="1" fontAlgn="base" hangingPunct="1">
              <a:spcBef>
                <a:spcPts val="200"/>
              </a:spcBef>
              <a:spcAft>
                <a:spcPct val="0"/>
              </a:spcAft>
              <a:defRPr/>
            </a:pPr>
            <a:r>
              <a:rPr lang="hu-HU" sz="12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N. Levin</a:t>
            </a:r>
          </a:p>
          <a:p>
            <a:pPr eaLnBrk="1" fontAlgn="base" hangingPunct="1">
              <a:spcBef>
                <a:spcPts val="200"/>
              </a:spcBef>
              <a:spcAft>
                <a:spcPct val="0"/>
              </a:spcAft>
              <a:defRPr/>
            </a:pPr>
            <a:r>
              <a:rPr lang="hu-HU" sz="12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M. Little</a:t>
            </a:r>
          </a:p>
          <a:p>
            <a:pPr eaLnBrk="1" fontAlgn="base" hangingPunct="1">
              <a:spcBef>
                <a:spcPts val="200"/>
              </a:spcBef>
              <a:spcAft>
                <a:spcPct val="0"/>
              </a:spcAft>
              <a:defRPr/>
            </a:pPr>
            <a:r>
              <a:rPr lang="hu-HU" sz="12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F. </a:t>
            </a:r>
            <a:r>
              <a:rPr lang="hu-HU" sz="12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Locatelli</a:t>
            </a:r>
            <a:endParaRPr lang="hu-HU" sz="12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eaLnBrk="1" fontAlgn="base" hangingPunct="1">
              <a:spcBef>
                <a:spcPts val="200"/>
              </a:spcBef>
              <a:spcAft>
                <a:spcPct val="0"/>
              </a:spcAft>
              <a:defRPr/>
            </a:pPr>
            <a:r>
              <a:rPr lang="hu-HU" sz="12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G. M. London</a:t>
            </a:r>
          </a:p>
          <a:p>
            <a:pPr eaLnBrk="1" fontAlgn="base" hangingPunct="1">
              <a:spcBef>
                <a:spcPts val="200"/>
              </a:spcBef>
              <a:spcAft>
                <a:spcPct val="0"/>
              </a:spcAft>
              <a:defRPr/>
            </a:pPr>
            <a:r>
              <a:rPr lang="hu-HU" sz="12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F. C. Luft</a:t>
            </a:r>
          </a:p>
          <a:p>
            <a:pPr marL="0" indent="0" fontAlgn="base">
              <a:spcBef>
                <a:spcPts val="200"/>
              </a:spcBef>
              <a:spcAft>
                <a:spcPct val="0"/>
              </a:spcAft>
              <a:defRPr/>
            </a:pPr>
            <a:r>
              <a:rPr lang="hu-HU" sz="12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A. </a:t>
            </a:r>
            <a:r>
              <a:rPr lang="hu-HU" sz="12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MacLeod</a:t>
            </a:r>
            <a:endParaRPr lang="hu-HU" sz="12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marL="0" indent="0" fontAlgn="base">
              <a:spcBef>
                <a:spcPts val="200"/>
              </a:spcBef>
              <a:spcAft>
                <a:spcPct val="0"/>
              </a:spcAft>
              <a:defRPr/>
            </a:pPr>
            <a:r>
              <a:rPr lang="hu-HU" sz="12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G. Mayer</a:t>
            </a:r>
          </a:p>
          <a:p>
            <a:pPr marL="0" indent="0" fontAlgn="base">
              <a:spcBef>
                <a:spcPts val="200"/>
              </a:spcBef>
              <a:spcAft>
                <a:spcPct val="0"/>
              </a:spcAft>
              <a:defRPr/>
            </a:pPr>
            <a:r>
              <a:rPr lang="hu-HU" sz="12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Z. </a:t>
            </a:r>
            <a:r>
              <a:rPr lang="hu-HU" sz="12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Máthé</a:t>
            </a:r>
            <a:endParaRPr lang="en-US" sz="1200" dirty="0">
              <a:solidFill>
                <a:srgbClr val="FFFF00"/>
              </a:solidFill>
              <a:latin typeface="Arial" charset="0"/>
              <a:cs typeface="Arial" charset="0"/>
            </a:endParaRPr>
          </a:p>
        </p:txBody>
      </p:sp>
      <p:sp>
        <p:nvSpPr>
          <p:cNvPr id="12294" name="Text Box 6"/>
          <p:cNvSpPr txBox="1">
            <a:spLocks noChangeArrowheads="1"/>
          </p:cNvSpPr>
          <p:nvPr/>
        </p:nvSpPr>
        <p:spPr bwMode="auto">
          <a:xfrm>
            <a:off x="5119688" y="371475"/>
            <a:ext cx="2133600" cy="637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052" tIns="45526" rIns="91052" bIns="45526">
            <a:spAutoFit/>
          </a:bodyPr>
          <a:lstStyle/>
          <a:p>
            <a:pPr fontAlgn="base">
              <a:spcBef>
                <a:spcPts val="200"/>
              </a:spcBef>
              <a:spcAft>
                <a:spcPct val="0"/>
              </a:spcAft>
              <a:defRPr/>
            </a:pPr>
            <a:r>
              <a:rPr lang="hu-HU" sz="12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O. </a:t>
            </a:r>
            <a:r>
              <a:rPr lang="hu-HU" sz="12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Mehls</a:t>
            </a:r>
            <a:endParaRPr lang="hu-HU" sz="12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fontAlgn="base">
              <a:spcBef>
                <a:spcPts val="200"/>
              </a:spcBef>
              <a:spcAft>
                <a:spcPct val="0"/>
              </a:spcAft>
              <a:defRPr/>
            </a:pPr>
            <a:r>
              <a:rPr lang="en-US" sz="12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D</a:t>
            </a:r>
            <a:r>
              <a:rPr lang="hu-HU" sz="12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12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C. Mendelssohn</a:t>
            </a:r>
            <a:endParaRPr lang="hu-HU" sz="12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marL="284530" indent="-284530" fontAlgn="base">
              <a:spcBef>
                <a:spcPts val="200"/>
              </a:spcBef>
              <a:spcAft>
                <a:spcPct val="0"/>
              </a:spcAft>
              <a:defRPr/>
            </a:pPr>
            <a:r>
              <a:rPr lang="hu-HU" sz="12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A. </a:t>
            </a:r>
            <a:r>
              <a:rPr lang="hu-HU" sz="12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Meyrier</a:t>
            </a:r>
            <a:endParaRPr lang="hu-HU" sz="12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marL="284530" indent="-284530" fontAlgn="base">
              <a:spcBef>
                <a:spcPts val="200"/>
              </a:spcBef>
              <a:spcAft>
                <a:spcPct val="0"/>
              </a:spcAft>
              <a:defRPr/>
            </a:pPr>
            <a:r>
              <a:rPr lang="hu-HU" sz="12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K. Mészáros</a:t>
            </a:r>
          </a:p>
          <a:p>
            <a:pPr marL="284530" indent="-284530" fontAlgn="base">
              <a:spcBef>
                <a:spcPts val="200"/>
              </a:spcBef>
              <a:spcAft>
                <a:spcPct val="0"/>
              </a:spcAft>
              <a:defRPr/>
            </a:pPr>
            <a:r>
              <a:rPr lang="hu-HU" sz="12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M. Z </a:t>
            </a:r>
            <a:r>
              <a:rPr lang="hu-HU" sz="12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Molnar</a:t>
            </a:r>
            <a:endParaRPr lang="hu-HU" sz="12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marL="284530" indent="-284530" fontAlgn="base">
              <a:spcBef>
                <a:spcPts val="200"/>
              </a:spcBef>
              <a:spcAft>
                <a:spcPct val="0"/>
              </a:spcAft>
              <a:defRPr/>
            </a:pPr>
            <a:r>
              <a:rPr lang="hu-HU" sz="12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I. </a:t>
            </a:r>
            <a:r>
              <a:rPr lang="en-US" sz="12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Mucsi</a:t>
            </a:r>
            <a:endParaRPr lang="hu-HU" sz="12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fontAlgn="base">
              <a:spcBef>
                <a:spcPts val="200"/>
              </a:spcBef>
              <a:spcAft>
                <a:spcPct val="0"/>
              </a:spcAft>
              <a:defRPr/>
            </a:pPr>
            <a:r>
              <a:rPr lang="hu-HU" sz="1200" b="1" dirty="0">
                <a:solidFill>
                  <a:srgbClr val="FFFF00"/>
                </a:solidFill>
                <a:latin typeface="Arial" charset="0"/>
              </a:rPr>
              <a:t>S. </a:t>
            </a:r>
            <a:r>
              <a:rPr lang="hu-HU" sz="1200" b="1" dirty="0" err="1">
                <a:solidFill>
                  <a:srgbClr val="FFFF00"/>
                </a:solidFill>
                <a:latin typeface="Arial" charset="0"/>
              </a:rPr>
              <a:t>Mustata</a:t>
            </a:r>
            <a:endParaRPr lang="hu-HU" sz="1200" b="1" dirty="0">
              <a:solidFill>
                <a:srgbClr val="FFFF00"/>
              </a:solidFill>
              <a:latin typeface="Arial" charset="0"/>
            </a:endParaRPr>
          </a:p>
          <a:p>
            <a:pPr fontAlgn="base">
              <a:spcBef>
                <a:spcPts val="200"/>
              </a:spcBef>
              <a:spcAft>
                <a:spcPct val="0"/>
              </a:spcAft>
              <a:defRPr/>
            </a:pPr>
            <a:r>
              <a:rPr lang="en-GB" sz="1200" b="1" dirty="0">
                <a:solidFill>
                  <a:srgbClr val="FFFF00"/>
                </a:solidFill>
                <a:latin typeface="Arial" charset="0"/>
                <a:cs typeface="Times New Roman" pitchFamily="18" charset="0"/>
              </a:rPr>
              <a:t>G</a:t>
            </a:r>
            <a:r>
              <a:rPr lang="hu-HU" sz="1200" b="1" dirty="0">
                <a:solidFill>
                  <a:srgbClr val="FFFF00"/>
                </a:solidFill>
                <a:latin typeface="Arial" charset="0"/>
              </a:rPr>
              <a:t>.</a:t>
            </a:r>
            <a:r>
              <a:rPr lang="en-GB" sz="1200" b="1" dirty="0">
                <a:solidFill>
                  <a:srgbClr val="FFFF00"/>
                </a:solidFill>
                <a:latin typeface="Arial" charset="0"/>
                <a:cs typeface="Times New Roman" pitchFamily="18" charset="0"/>
              </a:rPr>
              <a:t> A. </a:t>
            </a:r>
            <a:r>
              <a:rPr lang="en-GB" sz="1200" b="1" dirty="0" err="1">
                <a:solidFill>
                  <a:srgbClr val="FFFF00"/>
                </a:solidFill>
                <a:latin typeface="Arial" charset="0"/>
                <a:cs typeface="Times New Roman" pitchFamily="18" charset="0"/>
              </a:rPr>
              <a:t>Mülle</a:t>
            </a:r>
            <a:r>
              <a:rPr lang="hu-HU" sz="1200" b="1" dirty="0">
                <a:solidFill>
                  <a:srgbClr val="FFFF00"/>
                </a:solidFill>
                <a:latin typeface="Arial" charset="0"/>
                <a:cs typeface="Times New Roman" pitchFamily="18" charset="0"/>
              </a:rPr>
              <a:t>r</a:t>
            </a:r>
            <a:endParaRPr lang="hu-HU" sz="1200" b="1" dirty="0">
              <a:solidFill>
                <a:srgbClr val="FFFF00"/>
              </a:solidFill>
              <a:latin typeface="Arial" charset="0"/>
            </a:endParaRPr>
          </a:p>
          <a:p>
            <a:pPr fontAlgn="base">
              <a:spcBef>
                <a:spcPts val="200"/>
              </a:spcBef>
              <a:spcAft>
                <a:spcPct val="0"/>
              </a:spcAft>
              <a:defRPr/>
            </a:pPr>
            <a:r>
              <a:rPr lang="en-GB" sz="1200" b="1" dirty="0">
                <a:solidFill>
                  <a:srgbClr val="FFFF00"/>
                </a:solidFill>
                <a:latin typeface="Arial" charset="0"/>
                <a:cs typeface="Times New Roman" pitchFamily="18" charset="0"/>
              </a:rPr>
              <a:t>H</a:t>
            </a:r>
            <a:r>
              <a:rPr lang="hu-HU" sz="1200" b="1" dirty="0">
                <a:solidFill>
                  <a:srgbClr val="FFFF00"/>
                </a:solidFill>
                <a:latin typeface="Arial" charset="0"/>
              </a:rPr>
              <a:t>. </a:t>
            </a:r>
            <a:r>
              <a:rPr lang="en-GB" sz="1200" b="1" dirty="0" err="1">
                <a:solidFill>
                  <a:srgbClr val="FFFF00"/>
                </a:solidFill>
                <a:latin typeface="Arial" charset="0"/>
                <a:cs typeface="Times New Roman" pitchFamily="18" charset="0"/>
              </a:rPr>
              <a:t>Mürer</a:t>
            </a:r>
            <a:endParaRPr lang="hu-HU" sz="1200" b="1" dirty="0">
              <a:solidFill>
                <a:srgbClr val="FFFF00"/>
              </a:solidFill>
              <a:latin typeface="Arial" charset="0"/>
              <a:cs typeface="Times New Roman" pitchFamily="18" charset="0"/>
            </a:endParaRPr>
          </a:p>
          <a:p>
            <a:pPr fontAlgn="base">
              <a:spcBef>
                <a:spcPts val="200"/>
              </a:spcBef>
              <a:spcAft>
                <a:spcPct val="0"/>
              </a:spcAft>
              <a:defRPr/>
            </a:pPr>
            <a:r>
              <a:rPr lang="en-US" sz="1200" b="1" dirty="0">
                <a:solidFill>
                  <a:srgbClr val="FFFF00"/>
                </a:solidFill>
                <a:latin typeface="Arial" charset="0"/>
              </a:rPr>
              <a:t>J. Nagy</a:t>
            </a:r>
          </a:p>
          <a:p>
            <a:pPr fontAlgn="base">
              <a:spcBef>
                <a:spcPts val="200"/>
              </a:spcBef>
              <a:spcAft>
                <a:spcPct val="0"/>
              </a:spcAft>
              <a:defRPr/>
            </a:pPr>
            <a:r>
              <a:rPr lang="en-US" sz="1200" b="1" dirty="0">
                <a:solidFill>
                  <a:srgbClr val="FFFF00"/>
                </a:solidFill>
                <a:latin typeface="Arial" charset="0"/>
              </a:rPr>
              <a:t>D. </a:t>
            </a:r>
            <a:r>
              <a:rPr lang="en-US" sz="1200" b="1" dirty="0" err="1">
                <a:solidFill>
                  <a:srgbClr val="FFFF00"/>
                </a:solidFill>
                <a:latin typeface="Arial" charset="0"/>
              </a:rPr>
              <a:t>Naimar</a:t>
            </a:r>
            <a:r>
              <a:rPr lang="hu-HU" sz="1200" b="1" dirty="0">
                <a:solidFill>
                  <a:srgbClr val="FFFF00"/>
                </a:solidFill>
                <a:latin typeface="Arial" charset="0"/>
              </a:rPr>
              <a:t>k</a:t>
            </a:r>
          </a:p>
          <a:p>
            <a:pPr fontAlgn="base">
              <a:spcBef>
                <a:spcPts val="200"/>
              </a:spcBef>
              <a:spcAft>
                <a:spcPct val="0"/>
              </a:spcAft>
              <a:defRPr/>
            </a:pPr>
            <a:r>
              <a:rPr lang="hu-HU" sz="1200" b="1" dirty="0">
                <a:solidFill>
                  <a:srgbClr val="FFFF00"/>
                </a:solidFill>
                <a:latin typeface="Arial" charset="0"/>
                <a:cs typeface="Times New Roman" pitchFamily="18" charset="0"/>
              </a:rPr>
              <a:t>S. Nielsen</a:t>
            </a:r>
            <a:endParaRPr lang="hu-HU" sz="1200" b="1" dirty="0">
              <a:solidFill>
                <a:srgbClr val="FFFF00"/>
              </a:solidFill>
              <a:latin typeface="Arial" charset="0"/>
              <a:cs typeface="Arial" charset="0"/>
            </a:endParaRPr>
          </a:p>
          <a:p>
            <a:pPr fontAlgn="base">
              <a:spcBef>
                <a:spcPts val="200"/>
              </a:spcBef>
              <a:spcAft>
                <a:spcPct val="0"/>
              </a:spcAft>
              <a:defRPr/>
            </a:pPr>
            <a:r>
              <a:rPr lang="hu-HU" sz="1200" b="1" dirty="0">
                <a:solidFill>
                  <a:srgbClr val="FFFF00"/>
                </a:solidFill>
                <a:latin typeface="Arial" charset="0"/>
              </a:rPr>
              <a:t>M. Novák</a:t>
            </a:r>
          </a:p>
          <a:p>
            <a:pPr fontAlgn="base">
              <a:spcBef>
                <a:spcPts val="200"/>
              </a:spcBef>
              <a:spcAft>
                <a:spcPct val="0"/>
              </a:spcAft>
              <a:defRPr/>
            </a:pPr>
            <a:r>
              <a:rPr lang="hu-HU" sz="1200" b="1" dirty="0">
                <a:solidFill>
                  <a:srgbClr val="FFFF00"/>
                </a:solidFill>
                <a:latin typeface="Arial" charset="0"/>
              </a:rPr>
              <a:t>R. </a:t>
            </a:r>
            <a:r>
              <a:rPr lang="hu-HU" sz="1200" b="1" dirty="0" err="1">
                <a:solidFill>
                  <a:srgbClr val="FFFF00"/>
                </a:solidFill>
                <a:latin typeface="Arial" charset="0"/>
              </a:rPr>
              <a:t>Oberbauer</a:t>
            </a:r>
            <a:endParaRPr lang="hu-HU" sz="1200" b="1" dirty="0">
              <a:solidFill>
                <a:srgbClr val="FFFF00"/>
              </a:solidFill>
              <a:latin typeface="Arial" charset="0"/>
            </a:endParaRPr>
          </a:p>
          <a:p>
            <a:pPr fontAlgn="base">
              <a:spcBef>
                <a:spcPts val="200"/>
              </a:spcBef>
              <a:spcAft>
                <a:spcPct val="0"/>
              </a:spcAft>
              <a:defRPr/>
            </a:pPr>
            <a:r>
              <a:rPr lang="hu-HU" sz="1200" b="1" dirty="0">
                <a:solidFill>
                  <a:srgbClr val="FFFF00"/>
                </a:solidFill>
                <a:latin typeface="Arial" charset="0"/>
              </a:rPr>
              <a:t>K. </a:t>
            </a:r>
            <a:r>
              <a:rPr lang="hu-HU" sz="1200" b="1" dirty="0" err="1">
                <a:solidFill>
                  <a:srgbClr val="FFFF00"/>
                </a:solidFill>
                <a:latin typeface="Arial" charset="0"/>
              </a:rPr>
              <a:t>Olgaard</a:t>
            </a:r>
            <a:endParaRPr lang="en-US" sz="1200" b="1" dirty="0">
              <a:solidFill>
                <a:srgbClr val="FFFF00"/>
              </a:solidFill>
              <a:latin typeface="Arial" charset="0"/>
            </a:endParaRPr>
          </a:p>
          <a:p>
            <a:pPr fontAlgn="base">
              <a:spcBef>
                <a:spcPts val="200"/>
              </a:spcBef>
              <a:spcAft>
                <a:spcPct val="0"/>
              </a:spcAft>
              <a:defRPr/>
            </a:pPr>
            <a:r>
              <a:rPr lang="en-US" sz="1200" b="1" dirty="0">
                <a:solidFill>
                  <a:srgbClr val="FFFF00"/>
                </a:solidFill>
                <a:latin typeface="Arial" charset="0"/>
              </a:rPr>
              <a:t>H. H. </a:t>
            </a:r>
            <a:r>
              <a:rPr lang="en-US" sz="1200" b="1" dirty="0" err="1">
                <a:solidFill>
                  <a:srgbClr val="FFFF00"/>
                </a:solidFill>
                <a:latin typeface="Arial" charset="0"/>
              </a:rPr>
              <a:t>Parving</a:t>
            </a:r>
            <a:endParaRPr lang="hu-HU" sz="1200" b="1" dirty="0">
              <a:solidFill>
                <a:srgbClr val="FFFF00"/>
              </a:solidFill>
              <a:latin typeface="Arial" charset="0"/>
            </a:endParaRPr>
          </a:p>
          <a:p>
            <a:pPr fontAlgn="base">
              <a:spcBef>
                <a:spcPts val="200"/>
              </a:spcBef>
              <a:spcAft>
                <a:spcPct val="0"/>
              </a:spcAft>
              <a:defRPr/>
            </a:pPr>
            <a:r>
              <a:rPr lang="en-US" sz="1200" b="1" dirty="0">
                <a:solidFill>
                  <a:srgbClr val="FFFF00"/>
                </a:solidFill>
                <a:latin typeface="Arial" charset="0"/>
              </a:rPr>
              <a:t>M. Paul</a:t>
            </a:r>
            <a:endParaRPr lang="hu-HU" sz="1200" b="1" dirty="0">
              <a:solidFill>
                <a:srgbClr val="FFFF00"/>
              </a:solidFill>
              <a:latin typeface="Arial" charset="0"/>
            </a:endParaRPr>
          </a:p>
          <a:p>
            <a:pPr fontAlgn="base">
              <a:spcBef>
                <a:spcPts val="200"/>
              </a:spcBef>
              <a:spcAft>
                <a:spcPct val="0"/>
              </a:spcAft>
              <a:defRPr/>
            </a:pPr>
            <a:r>
              <a:rPr lang="en-US" sz="1200" b="1" dirty="0">
                <a:solidFill>
                  <a:srgbClr val="FFFF00"/>
                </a:solidFill>
                <a:latin typeface="Arial" charset="0"/>
              </a:rPr>
              <a:t>F. </a:t>
            </a:r>
            <a:r>
              <a:rPr lang="en-US" sz="1200" b="1" dirty="0" err="1">
                <a:solidFill>
                  <a:srgbClr val="FFFF00"/>
                </a:solidFill>
                <a:latin typeface="Arial" charset="0"/>
              </a:rPr>
              <a:t>Perner</a:t>
            </a:r>
            <a:endParaRPr lang="hu-HU" sz="1200" b="1" dirty="0">
              <a:solidFill>
                <a:srgbClr val="FFFF00"/>
              </a:solidFill>
              <a:latin typeface="Arial" charset="0"/>
            </a:endParaRPr>
          </a:p>
          <a:p>
            <a:pPr fontAlgn="base">
              <a:spcBef>
                <a:spcPts val="200"/>
              </a:spcBef>
              <a:spcAft>
                <a:spcPct val="0"/>
              </a:spcAft>
              <a:defRPr/>
            </a:pPr>
            <a:r>
              <a:rPr lang="hu-HU" sz="1200" b="1" dirty="0">
                <a:solidFill>
                  <a:srgbClr val="FFFF00"/>
                </a:solidFill>
                <a:latin typeface="Arial" charset="0"/>
              </a:rPr>
              <a:t>J. Peti-Peterdi</a:t>
            </a:r>
            <a:endParaRPr lang="en-US" sz="1200" b="1" dirty="0">
              <a:solidFill>
                <a:srgbClr val="FFFF00"/>
              </a:solidFill>
              <a:latin typeface="Arial" charset="0"/>
            </a:endParaRPr>
          </a:p>
          <a:p>
            <a:pPr fontAlgn="base">
              <a:spcBef>
                <a:spcPts val="200"/>
              </a:spcBef>
              <a:spcAft>
                <a:spcPct val="0"/>
              </a:spcAft>
              <a:defRPr/>
            </a:pPr>
            <a:r>
              <a:rPr lang="hu-HU" sz="1200" b="1" dirty="0">
                <a:solidFill>
                  <a:srgbClr val="FFFF00"/>
                </a:solidFill>
                <a:latin typeface="Arial" charset="0"/>
                <a:cs typeface="Times New Roman" pitchFamily="18" charset="0"/>
              </a:rPr>
              <a:t>R. </a:t>
            </a:r>
            <a:r>
              <a:rPr lang="hu-HU" sz="1200" b="1" dirty="0" err="1">
                <a:solidFill>
                  <a:srgbClr val="FFFF00"/>
                </a:solidFill>
                <a:latin typeface="Arial" charset="0"/>
                <a:cs typeface="Times New Roman" pitchFamily="18" charset="0"/>
              </a:rPr>
              <a:t>Pisoni</a:t>
            </a:r>
            <a:endParaRPr lang="hu-HU" sz="1200" b="1" dirty="0">
              <a:solidFill>
                <a:srgbClr val="FFFF00"/>
              </a:solidFill>
              <a:latin typeface="Arial" charset="0"/>
              <a:cs typeface="Times New Roman" pitchFamily="18" charset="0"/>
            </a:endParaRPr>
          </a:p>
          <a:p>
            <a:pPr fontAlgn="base">
              <a:spcBef>
                <a:spcPts val="200"/>
              </a:spcBef>
              <a:spcAft>
                <a:spcPct val="0"/>
              </a:spcAft>
              <a:defRPr/>
            </a:pPr>
            <a:r>
              <a:rPr lang="hu-HU" sz="1200" b="1" dirty="0">
                <a:solidFill>
                  <a:srgbClr val="FFFF00"/>
                </a:solidFill>
                <a:latin typeface="Arial" charset="0"/>
                <a:cs typeface="Times New Roman" pitchFamily="18" charset="0"/>
              </a:rPr>
              <a:t>K. Polner</a:t>
            </a:r>
          </a:p>
          <a:p>
            <a:pPr fontAlgn="base">
              <a:spcBef>
                <a:spcPts val="200"/>
              </a:spcBef>
              <a:spcAft>
                <a:spcPct val="0"/>
              </a:spcAft>
              <a:defRPr/>
            </a:pPr>
            <a:r>
              <a:rPr lang="en-GB" sz="1200" b="1" dirty="0">
                <a:solidFill>
                  <a:srgbClr val="FFFF00"/>
                </a:solidFill>
                <a:latin typeface="Arial" charset="0"/>
                <a:cs typeface="Times New Roman" pitchFamily="18" charset="0"/>
              </a:rPr>
              <a:t>J. Rees</a:t>
            </a:r>
            <a:endParaRPr lang="hu-HU" sz="1200" b="1" dirty="0">
              <a:solidFill>
                <a:srgbClr val="FFFF00"/>
              </a:solidFill>
              <a:latin typeface="Arial" charset="0"/>
              <a:cs typeface="Times New Roman" pitchFamily="18" charset="0"/>
            </a:endParaRPr>
          </a:p>
          <a:p>
            <a:pPr fontAlgn="base">
              <a:spcBef>
                <a:spcPts val="200"/>
              </a:spcBef>
              <a:spcAft>
                <a:spcPct val="0"/>
              </a:spcAft>
              <a:defRPr/>
            </a:pPr>
            <a:r>
              <a:rPr lang="hu-HU" sz="1200" b="1" dirty="0">
                <a:solidFill>
                  <a:srgbClr val="FFFF00"/>
                </a:solidFill>
                <a:latin typeface="Arial" charset="0"/>
                <a:cs typeface="Times New Roman" pitchFamily="18" charset="0"/>
              </a:rPr>
              <a:t>G. Remuzzi</a:t>
            </a:r>
          </a:p>
          <a:p>
            <a:pPr fontAlgn="base">
              <a:spcBef>
                <a:spcPts val="200"/>
              </a:spcBef>
              <a:spcAft>
                <a:spcPct val="0"/>
              </a:spcAft>
              <a:defRPr/>
            </a:pPr>
            <a:r>
              <a:rPr lang="hu-HU" sz="1200" b="1" dirty="0" err="1">
                <a:solidFill>
                  <a:srgbClr val="FFFF00"/>
                </a:solidFill>
                <a:latin typeface="Arial" charset="0"/>
                <a:cs typeface="Times New Roman" pitchFamily="18" charset="0"/>
              </a:rPr>
              <a:t>Gy</a:t>
            </a:r>
            <a:r>
              <a:rPr lang="hu-HU" sz="1200" b="1" dirty="0">
                <a:solidFill>
                  <a:srgbClr val="FFFF00"/>
                </a:solidFill>
                <a:latin typeface="Arial" charset="0"/>
                <a:cs typeface="Times New Roman" pitchFamily="18" charset="0"/>
              </a:rPr>
              <a:t>. </a:t>
            </a:r>
            <a:r>
              <a:rPr lang="hu-HU" sz="1200" b="1" dirty="0" err="1">
                <a:solidFill>
                  <a:srgbClr val="FFFF00"/>
                </a:solidFill>
                <a:latin typeface="Arial" charset="0"/>
                <a:cs typeface="Times New Roman" pitchFamily="18" charset="0"/>
              </a:rPr>
              <a:t>Reusz</a:t>
            </a:r>
            <a:endParaRPr lang="hu-HU" sz="1200" b="1" dirty="0">
              <a:solidFill>
                <a:srgbClr val="FFFF00"/>
              </a:solidFill>
              <a:latin typeface="Arial" charset="0"/>
            </a:endParaRPr>
          </a:p>
          <a:p>
            <a:pPr fontAlgn="base">
              <a:spcBef>
                <a:spcPts val="200"/>
              </a:spcBef>
              <a:spcAft>
                <a:spcPct val="0"/>
              </a:spcAft>
              <a:defRPr/>
            </a:pPr>
            <a:r>
              <a:rPr lang="en-US" sz="1200" b="1" dirty="0">
                <a:solidFill>
                  <a:srgbClr val="FFFF00"/>
                </a:solidFill>
                <a:latin typeface="Arial" charset="0"/>
              </a:rPr>
              <a:t>E. Ritz</a:t>
            </a:r>
            <a:endParaRPr lang="hu-HU" sz="1200" b="1" dirty="0">
              <a:solidFill>
                <a:srgbClr val="FFFF00"/>
              </a:solidFill>
              <a:latin typeface="Arial" charset="0"/>
            </a:endParaRPr>
          </a:p>
          <a:p>
            <a:pPr fontAlgn="base">
              <a:spcBef>
                <a:spcPts val="200"/>
              </a:spcBef>
              <a:spcAft>
                <a:spcPct val="0"/>
              </a:spcAft>
              <a:defRPr/>
            </a:pPr>
            <a:r>
              <a:rPr lang="hu-HU" sz="1200" b="1" dirty="0">
                <a:solidFill>
                  <a:srgbClr val="FFFF00"/>
                </a:solidFill>
                <a:latin typeface="Arial" charset="0"/>
              </a:rPr>
              <a:t>B. </a:t>
            </a:r>
            <a:r>
              <a:rPr lang="hu-HU" sz="1200" b="1" dirty="0" err="1">
                <a:solidFill>
                  <a:srgbClr val="FFFF00"/>
                </a:solidFill>
                <a:latin typeface="Arial" charset="0"/>
              </a:rPr>
              <a:t>Rodríguez-Iturbe</a:t>
            </a:r>
            <a:endParaRPr lang="en-US" sz="1200" b="1" dirty="0">
              <a:solidFill>
                <a:srgbClr val="FFFF00"/>
              </a:solidFill>
              <a:latin typeface="Arial" charset="0"/>
            </a:endParaRPr>
          </a:p>
          <a:p>
            <a:pPr fontAlgn="base">
              <a:spcBef>
                <a:spcPts val="200"/>
              </a:spcBef>
              <a:spcAft>
                <a:spcPct val="0"/>
              </a:spcAft>
              <a:defRPr/>
            </a:pPr>
            <a:r>
              <a:rPr lang="en-GB" sz="1200" b="1" dirty="0">
                <a:solidFill>
                  <a:srgbClr val="FFFF00"/>
                </a:solidFill>
                <a:latin typeface="Arial" charset="0"/>
                <a:cs typeface="Times New Roman" pitchFamily="18" charset="0"/>
              </a:rPr>
              <a:t>P</a:t>
            </a:r>
            <a:r>
              <a:rPr lang="hu-HU" sz="1200" b="1" dirty="0">
                <a:solidFill>
                  <a:srgbClr val="FFFF00"/>
                </a:solidFill>
                <a:latin typeface="Arial" charset="0"/>
              </a:rPr>
              <a:t>.</a:t>
            </a:r>
            <a:r>
              <a:rPr lang="en-GB" sz="1200" b="1" dirty="0">
                <a:solidFill>
                  <a:srgbClr val="FFFF00"/>
                </a:solidFill>
                <a:latin typeface="Arial" charset="0"/>
                <a:cs typeface="Times New Roman" pitchFamily="18" charset="0"/>
              </a:rPr>
              <a:t> </a:t>
            </a:r>
            <a:r>
              <a:rPr lang="en-GB" sz="1200" b="1" dirty="0" err="1">
                <a:solidFill>
                  <a:srgbClr val="FFFF00"/>
                </a:solidFill>
                <a:latin typeface="Arial" charset="0"/>
                <a:cs typeface="Times New Roman" pitchFamily="18" charset="0"/>
              </a:rPr>
              <a:t>Ronco</a:t>
            </a:r>
            <a:endParaRPr lang="hu-HU" sz="1200" b="1" dirty="0">
              <a:solidFill>
                <a:srgbClr val="FFFF00"/>
              </a:solidFill>
              <a:latin typeface="Arial" charset="0"/>
              <a:cs typeface="Times New Roman" pitchFamily="18" charset="0"/>
            </a:endParaRPr>
          </a:p>
          <a:p>
            <a:pPr fontAlgn="base">
              <a:spcBef>
                <a:spcPts val="200"/>
              </a:spcBef>
              <a:spcAft>
                <a:spcPct val="0"/>
              </a:spcAft>
              <a:defRPr/>
            </a:pPr>
            <a:r>
              <a:rPr lang="hu-HU" sz="1200" b="1" dirty="0">
                <a:solidFill>
                  <a:srgbClr val="FFFF00"/>
                </a:solidFill>
                <a:latin typeface="Arial" charset="0"/>
                <a:cs typeface="Times New Roman" pitchFamily="18" charset="0"/>
              </a:rPr>
              <a:t>S. </a:t>
            </a:r>
            <a:r>
              <a:rPr lang="hu-HU" sz="1200" b="1" dirty="0" err="1">
                <a:solidFill>
                  <a:srgbClr val="FFFF00"/>
                </a:solidFill>
                <a:latin typeface="Arial" charset="0"/>
                <a:cs typeface="Times New Roman" pitchFamily="18" charset="0"/>
              </a:rPr>
              <a:t>Rosansky</a:t>
            </a:r>
            <a:endParaRPr lang="hu-HU" sz="1200" b="1" dirty="0">
              <a:solidFill>
                <a:srgbClr val="FFFF00"/>
              </a:solidFill>
              <a:latin typeface="Arial" charset="0"/>
              <a:cs typeface="Times New Roman" pitchFamily="18" charset="0"/>
            </a:endParaRPr>
          </a:p>
          <a:p>
            <a:pPr fontAlgn="base">
              <a:spcBef>
                <a:spcPts val="200"/>
              </a:spcBef>
              <a:spcAft>
                <a:spcPct val="0"/>
              </a:spcAft>
              <a:defRPr/>
            </a:pPr>
            <a:r>
              <a:rPr lang="en-US" sz="1200" b="1" dirty="0">
                <a:solidFill>
                  <a:srgbClr val="FFFF00"/>
                </a:solidFill>
                <a:latin typeface="Arial" charset="0"/>
              </a:rPr>
              <a:t>L. </a:t>
            </a:r>
            <a:r>
              <a:rPr lang="en-US" sz="1200" b="1" dirty="0" err="1">
                <a:solidFill>
                  <a:srgbClr val="FFFF00"/>
                </a:solidFill>
                <a:latin typeface="Arial" charset="0"/>
              </a:rPr>
              <a:t>Rosivall</a:t>
            </a:r>
            <a:endParaRPr lang="hu-HU" sz="1200" b="1" dirty="0">
              <a:solidFill>
                <a:srgbClr val="FFFF00"/>
              </a:solidFill>
              <a:latin typeface="Arial" charset="0"/>
            </a:endParaRPr>
          </a:p>
          <a:p>
            <a:pPr fontAlgn="base">
              <a:spcBef>
                <a:spcPts val="200"/>
              </a:spcBef>
              <a:spcAft>
                <a:spcPct val="0"/>
              </a:spcAft>
              <a:defRPr/>
            </a:pPr>
            <a:r>
              <a:rPr lang="hu-HU" sz="1200" b="1" dirty="0">
                <a:solidFill>
                  <a:srgbClr val="FFFF00"/>
                </a:solidFill>
                <a:latin typeface="Arial" charset="0"/>
              </a:rPr>
              <a:t>B. </a:t>
            </a:r>
            <a:r>
              <a:rPr lang="hu-HU" sz="1200" b="1" dirty="0" err="1">
                <a:solidFill>
                  <a:srgbClr val="FFFF00"/>
                </a:solidFill>
                <a:latin typeface="Arial" charset="0"/>
              </a:rPr>
              <a:t>Rutkowski</a:t>
            </a:r>
            <a:endParaRPr lang="hu-HU" sz="1200" b="1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584711" name="Text Box 7"/>
          <p:cNvSpPr txBox="1">
            <a:spLocks noChangeArrowheads="1"/>
          </p:cNvSpPr>
          <p:nvPr/>
        </p:nvSpPr>
        <p:spPr bwMode="auto">
          <a:xfrm>
            <a:off x="7086600" y="455613"/>
            <a:ext cx="1704975" cy="637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052" tIns="45526" rIns="91052" bIns="45526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ts val="200"/>
              </a:spcBef>
              <a:spcAft>
                <a:spcPct val="0"/>
              </a:spcAft>
              <a:buFontTx/>
              <a:buAutoNum type="romanUcPeriod"/>
            </a:pPr>
            <a:r>
              <a:rPr lang="hu-HU" altLang="hu-HU" sz="1200" b="1" smtClean="0">
                <a:solidFill>
                  <a:srgbClr val="FFFF00"/>
                </a:solidFill>
                <a:latin typeface="Arial" pitchFamily="34" charset="0"/>
              </a:rPr>
              <a:t> Rychlik</a:t>
            </a:r>
          </a:p>
          <a:p>
            <a:pPr fontAlgn="base">
              <a:spcBef>
                <a:spcPts val="200"/>
              </a:spcBef>
              <a:spcAft>
                <a:spcPct val="0"/>
              </a:spcAft>
              <a:buFontTx/>
              <a:buNone/>
            </a:pPr>
            <a:r>
              <a:rPr lang="hu-HU" altLang="hu-HU" sz="1200" b="1" smtClean="0">
                <a:solidFill>
                  <a:srgbClr val="FFFF00"/>
                </a:solidFill>
                <a:latin typeface="Arial" pitchFamily="34" charset="0"/>
              </a:rPr>
              <a:t>B. Sarkadi</a:t>
            </a:r>
          </a:p>
          <a:p>
            <a:pPr fontAlgn="base">
              <a:spcBef>
                <a:spcPts val="200"/>
              </a:spcBef>
              <a:spcAft>
                <a:spcPct val="0"/>
              </a:spcAft>
              <a:buFontTx/>
              <a:buNone/>
            </a:pPr>
            <a:r>
              <a:rPr lang="hu-HU" altLang="hu-HU" sz="1200" b="1" smtClean="0">
                <a:solidFill>
                  <a:srgbClr val="FFFF00"/>
                </a:solidFill>
                <a:latin typeface="Arial" pitchFamily="34" charset="0"/>
              </a:rPr>
              <a:t>D. Sclöndorff</a:t>
            </a:r>
          </a:p>
          <a:p>
            <a:pPr eaLnBrk="1" fontAlgn="base" hangingPunct="1">
              <a:spcBef>
                <a:spcPts val="200"/>
              </a:spcBef>
              <a:spcAft>
                <a:spcPct val="0"/>
              </a:spcAft>
              <a:buFontTx/>
              <a:buNone/>
            </a:pPr>
            <a:r>
              <a:rPr lang="hu-HU" altLang="hu-HU" sz="1200" b="1" smtClean="0">
                <a:solidFill>
                  <a:srgbClr val="FFFF00"/>
                </a:solidFill>
                <a:latin typeface="Arial" pitchFamily="34" charset="0"/>
              </a:rPr>
              <a:t>H. Schmidt-Gayk</a:t>
            </a:r>
          </a:p>
          <a:p>
            <a:pPr eaLnBrk="1" fontAlgn="base" hangingPunct="1">
              <a:spcBef>
                <a:spcPts val="200"/>
              </a:spcBef>
              <a:spcAft>
                <a:spcPct val="0"/>
              </a:spcAft>
              <a:buFontTx/>
              <a:buNone/>
            </a:pPr>
            <a:r>
              <a:rPr lang="en-GB" altLang="hu-HU" sz="1200" b="1" smtClean="0">
                <a:solidFill>
                  <a:srgbClr val="FFFF00"/>
                </a:solidFill>
                <a:latin typeface="Arial" pitchFamily="34" charset="0"/>
                <a:cs typeface="Times New Roman" pitchFamily="18" charset="0"/>
              </a:rPr>
              <a:t>G</a:t>
            </a:r>
            <a:r>
              <a:rPr lang="hu-HU" altLang="hu-HU" sz="1200" b="1" smtClean="0">
                <a:solidFill>
                  <a:srgbClr val="FFFF00"/>
                </a:solidFill>
                <a:latin typeface="Arial" pitchFamily="34" charset="0"/>
              </a:rPr>
              <a:t>.</a:t>
            </a:r>
            <a:r>
              <a:rPr lang="en-GB" altLang="hu-HU" sz="1200" b="1" smtClean="0">
                <a:solidFill>
                  <a:srgbClr val="FFFF00"/>
                </a:solidFill>
                <a:latin typeface="Arial" pitchFamily="34" charset="0"/>
                <a:cs typeface="Times New Roman" pitchFamily="18" charset="0"/>
              </a:rPr>
              <a:t> Schulman</a:t>
            </a:r>
            <a:endParaRPr lang="hu-HU" altLang="hu-HU" sz="1200" b="1" smtClean="0">
              <a:solidFill>
                <a:srgbClr val="FFFF00"/>
              </a:solidFill>
              <a:latin typeface="Arial" pitchFamily="34" charset="0"/>
              <a:cs typeface="Times New Roman" pitchFamily="18" charset="0"/>
            </a:endParaRPr>
          </a:p>
          <a:p>
            <a:pPr eaLnBrk="1" fontAlgn="base" hangingPunct="1">
              <a:spcBef>
                <a:spcPts val="200"/>
              </a:spcBef>
              <a:spcAft>
                <a:spcPct val="0"/>
              </a:spcAft>
              <a:buFontTx/>
              <a:buNone/>
            </a:pPr>
            <a:r>
              <a:rPr lang="hu-HU" altLang="hu-HU" sz="1200" b="1" smtClean="0">
                <a:solidFill>
                  <a:srgbClr val="FFFF00"/>
                </a:solidFill>
                <a:latin typeface="Arial" pitchFamily="34" charset="0"/>
                <a:cs typeface="Times New Roman" pitchFamily="18" charset="0"/>
              </a:rPr>
              <a:t>K. Skorecki</a:t>
            </a:r>
            <a:endParaRPr lang="hu-HU" altLang="hu-HU" sz="1200" b="1" smtClean="0">
              <a:solidFill>
                <a:srgbClr val="FFFF00"/>
              </a:solidFill>
            </a:endParaRPr>
          </a:p>
          <a:p>
            <a:pPr eaLnBrk="1" fontAlgn="base" hangingPunct="1">
              <a:spcBef>
                <a:spcPts val="200"/>
              </a:spcBef>
              <a:spcAft>
                <a:spcPct val="0"/>
              </a:spcAft>
              <a:buFontTx/>
              <a:buNone/>
            </a:pPr>
            <a:r>
              <a:rPr lang="hu-HU" altLang="hu-HU" sz="1200" b="1" smtClean="0">
                <a:solidFill>
                  <a:srgbClr val="FFFF00"/>
                </a:solidFill>
                <a:latin typeface="Arial" pitchFamily="34" charset="0"/>
              </a:rPr>
              <a:t>E. Slatopolsky</a:t>
            </a:r>
          </a:p>
          <a:p>
            <a:pPr eaLnBrk="1" fontAlgn="base" hangingPunct="1">
              <a:spcBef>
                <a:spcPts val="200"/>
              </a:spcBef>
              <a:spcAft>
                <a:spcPct val="0"/>
              </a:spcAft>
              <a:buFontTx/>
              <a:buNone/>
            </a:pPr>
            <a:r>
              <a:rPr lang="en-US" altLang="hu-HU" sz="1200" b="1" smtClean="0">
                <a:solidFill>
                  <a:srgbClr val="FFFF00"/>
                </a:solidFill>
                <a:latin typeface="Arial" pitchFamily="34" charset="0"/>
              </a:rPr>
              <a:t>S. Sonkodi</a:t>
            </a:r>
            <a:endParaRPr lang="hu-HU" altLang="hu-HU" sz="1200" b="1" smtClean="0">
              <a:solidFill>
                <a:srgbClr val="FFFF00"/>
              </a:solidFill>
              <a:latin typeface="Arial" pitchFamily="34" charset="0"/>
            </a:endParaRPr>
          </a:p>
          <a:p>
            <a:pPr eaLnBrk="1" fontAlgn="base" hangingPunct="1">
              <a:spcBef>
                <a:spcPts val="200"/>
              </a:spcBef>
              <a:spcAft>
                <a:spcPct val="0"/>
              </a:spcAft>
              <a:buFontTx/>
              <a:buNone/>
            </a:pPr>
            <a:r>
              <a:rPr lang="hu-HU" altLang="hu-HU" sz="1200" b="1" smtClean="0">
                <a:solidFill>
                  <a:srgbClr val="FFFF00"/>
                </a:solidFill>
                <a:latin typeface="Arial" pitchFamily="34" charset="0"/>
              </a:rPr>
              <a:t>G. Spasovski</a:t>
            </a:r>
          </a:p>
          <a:p>
            <a:pPr eaLnBrk="1" fontAlgn="base" hangingPunct="1">
              <a:spcBef>
                <a:spcPts val="200"/>
              </a:spcBef>
              <a:spcAft>
                <a:spcPct val="0"/>
              </a:spcAft>
              <a:buFontTx/>
              <a:buAutoNum type="alphaUcPeriod"/>
            </a:pPr>
            <a:r>
              <a:rPr lang="en-US" altLang="hu-HU" sz="1200" b="1" smtClean="0">
                <a:solidFill>
                  <a:srgbClr val="FFFF00"/>
                </a:solidFill>
                <a:latin typeface="Arial" pitchFamily="34" charset="0"/>
              </a:rPr>
              <a:t>Sp</a:t>
            </a:r>
            <a:r>
              <a:rPr lang="en-US" altLang="hu-HU" sz="1200" b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ät</a:t>
            </a:r>
            <a:endParaRPr lang="hu-HU" altLang="hu-HU" sz="1200" b="1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eaLnBrk="1" fontAlgn="base" hangingPunct="1">
              <a:spcBef>
                <a:spcPts val="200"/>
              </a:spcBef>
              <a:spcAft>
                <a:spcPct val="0"/>
              </a:spcAft>
              <a:buFontTx/>
              <a:buNone/>
            </a:pPr>
            <a:r>
              <a:rPr lang="hu-HU" altLang="hu-HU" sz="1200" b="1" smtClean="0">
                <a:solidFill>
                  <a:srgbClr val="FFFF00"/>
                </a:solidFill>
                <a:latin typeface="Arial" pitchFamily="34" charset="0"/>
              </a:rPr>
              <a:t>P. Stenvinkel </a:t>
            </a:r>
          </a:p>
          <a:p>
            <a:pPr eaLnBrk="1" fontAlgn="base" hangingPunct="1">
              <a:spcBef>
                <a:spcPts val="200"/>
              </a:spcBef>
              <a:spcAft>
                <a:spcPct val="0"/>
              </a:spcAft>
              <a:buFontTx/>
              <a:buNone/>
            </a:pPr>
            <a:r>
              <a:rPr lang="hu-HU" altLang="hu-HU" sz="1200" b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Z. Stevanovic</a:t>
            </a:r>
          </a:p>
          <a:p>
            <a:pPr eaLnBrk="1" fontAlgn="base" hangingPunct="1">
              <a:spcBef>
                <a:spcPts val="200"/>
              </a:spcBef>
              <a:spcAft>
                <a:spcPct val="0"/>
              </a:spcAft>
              <a:buFontTx/>
              <a:buNone/>
            </a:pPr>
            <a:r>
              <a:rPr lang="en-US" altLang="hu-HU" sz="1200" b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T. Szabó</a:t>
            </a:r>
            <a:endParaRPr lang="hu-HU" altLang="hu-HU" sz="1200" b="1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eaLnBrk="1" fontAlgn="base" hangingPunct="1">
              <a:spcBef>
                <a:spcPts val="200"/>
              </a:spcBef>
              <a:spcAft>
                <a:spcPct val="0"/>
              </a:spcAft>
              <a:buFontTx/>
              <a:buNone/>
            </a:pPr>
            <a:r>
              <a:rPr lang="hu-HU" altLang="hu-HU" sz="1200" b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B. Szamosfalvi</a:t>
            </a:r>
          </a:p>
          <a:p>
            <a:pPr eaLnBrk="1" fontAlgn="base" hangingPunct="1">
              <a:spcBef>
                <a:spcPts val="200"/>
              </a:spcBef>
              <a:spcAft>
                <a:spcPct val="0"/>
              </a:spcAft>
              <a:buFontTx/>
              <a:buNone/>
            </a:pPr>
            <a:r>
              <a:rPr lang="hu-HU" altLang="hu-HU" sz="1200" b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Á. Szél</a:t>
            </a:r>
          </a:p>
          <a:p>
            <a:pPr eaLnBrk="1" fontAlgn="base" hangingPunct="1">
              <a:spcBef>
                <a:spcPts val="200"/>
              </a:spcBef>
              <a:spcAft>
                <a:spcPct val="0"/>
              </a:spcAft>
              <a:buFontTx/>
              <a:buNone/>
            </a:pPr>
            <a:r>
              <a:rPr lang="hu-HU" altLang="hu-HU" sz="1200" b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M. Tapolyai</a:t>
            </a:r>
          </a:p>
          <a:p>
            <a:pPr eaLnBrk="1" fontAlgn="base" hangingPunct="1">
              <a:spcBef>
                <a:spcPts val="200"/>
              </a:spcBef>
              <a:spcAft>
                <a:spcPct val="0"/>
              </a:spcAft>
              <a:buFontTx/>
              <a:buNone/>
            </a:pPr>
            <a:r>
              <a:rPr lang="hu-HU" altLang="hu-HU" sz="1200" b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V. Tesar</a:t>
            </a:r>
            <a:endParaRPr lang="en-US" altLang="hu-HU" sz="1200" b="1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eaLnBrk="1" fontAlgn="base" hangingPunct="1">
              <a:spcBef>
                <a:spcPts val="200"/>
              </a:spcBef>
              <a:spcAft>
                <a:spcPct val="0"/>
              </a:spcAft>
              <a:buFontTx/>
              <a:buAutoNum type="alphaUcPeriod"/>
            </a:pPr>
            <a:r>
              <a:rPr lang="en-US" altLang="hu-HU" sz="1200" b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Tisl</a:t>
            </a:r>
            <a:r>
              <a:rPr lang="hu-HU" altLang="hu-HU" sz="1200" b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é</a:t>
            </a:r>
            <a:r>
              <a:rPr lang="en-US" altLang="hu-HU" sz="1200" b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r</a:t>
            </a:r>
            <a:endParaRPr lang="hu-HU" altLang="hu-HU" sz="1200" b="1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eaLnBrk="1" fontAlgn="base" hangingPunct="1">
              <a:spcBef>
                <a:spcPts val="200"/>
              </a:spcBef>
              <a:spcAft>
                <a:spcPct val="0"/>
              </a:spcAft>
              <a:buFontTx/>
              <a:buNone/>
            </a:pPr>
            <a:r>
              <a:rPr lang="hu-HU" altLang="hu-HU" sz="1200" b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J. Titze</a:t>
            </a:r>
            <a:endParaRPr lang="en-US" altLang="hu-HU" sz="1200" b="1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eaLnBrk="1" fontAlgn="base" hangingPunct="1">
              <a:spcBef>
                <a:spcPts val="200"/>
              </a:spcBef>
              <a:spcAft>
                <a:spcPct val="0"/>
              </a:spcAft>
              <a:buFontTx/>
              <a:buNone/>
            </a:pPr>
            <a:r>
              <a:rPr lang="en-US" altLang="hu-HU" sz="1200" b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S. W. Tobe</a:t>
            </a:r>
          </a:p>
          <a:p>
            <a:pPr eaLnBrk="1" fontAlgn="base" hangingPunct="1">
              <a:spcBef>
                <a:spcPts val="200"/>
              </a:spcBef>
              <a:spcAft>
                <a:spcPct val="0"/>
              </a:spcAft>
              <a:buFontTx/>
              <a:buNone/>
            </a:pPr>
            <a:r>
              <a:rPr lang="en-US" altLang="hu-HU" sz="1200" b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T. T</a:t>
            </a:r>
            <a:r>
              <a:rPr lang="hu-HU" altLang="hu-HU" sz="1200" b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ó</a:t>
            </a:r>
            <a:r>
              <a:rPr lang="en-US" altLang="hu-HU" sz="1200" b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th</a:t>
            </a:r>
          </a:p>
          <a:p>
            <a:pPr eaLnBrk="1" fontAlgn="base" hangingPunct="1">
              <a:spcBef>
                <a:spcPts val="200"/>
              </a:spcBef>
              <a:spcAft>
                <a:spcPct val="0"/>
              </a:spcAft>
              <a:buFontTx/>
              <a:buNone/>
            </a:pPr>
            <a:r>
              <a:rPr lang="en-US" altLang="hu-HU" sz="1200" b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T. Tulassay</a:t>
            </a:r>
            <a:endParaRPr lang="hu-HU" altLang="hu-HU" sz="1200" b="1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eaLnBrk="1" fontAlgn="base" hangingPunct="1">
              <a:spcBef>
                <a:spcPts val="200"/>
              </a:spcBef>
              <a:spcAft>
                <a:spcPct val="0"/>
              </a:spcAft>
              <a:buFontTx/>
              <a:buNone/>
            </a:pPr>
            <a:r>
              <a:rPr lang="hu-HU" altLang="hu-HU" sz="1200" b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R. Vanholder</a:t>
            </a:r>
            <a:endParaRPr lang="en-US" altLang="hu-HU" sz="1200" b="1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eaLnBrk="1" fontAlgn="base" hangingPunct="1">
              <a:spcBef>
                <a:spcPts val="200"/>
              </a:spcBef>
              <a:spcAft>
                <a:spcPct val="0"/>
              </a:spcAft>
              <a:buFontTx/>
              <a:buNone/>
            </a:pPr>
            <a:r>
              <a:rPr lang="en-US" altLang="hu-HU" sz="1200" b="1" u="sng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S. Vas</a:t>
            </a:r>
          </a:p>
          <a:p>
            <a:pPr eaLnBrk="1" fontAlgn="base" hangingPunct="1">
              <a:spcBef>
                <a:spcPts val="200"/>
              </a:spcBef>
              <a:spcAft>
                <a:spcPct val="0"/>
              </a:spcAft>
              <a:buFontTx/>
              <a:buNone/>
            </a:pPr>
            <a:r>
              <a:rPr lang="en-US" altLang="hu-HU" sz="1200" b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P. V</a:t>
            </a:r>
            <a:r>
              <a:rPr lang="hu-HU" altLang="hu-HU" sz="1200" b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en-US" altLang="hu-HU" sz="1200" b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netianer</a:t>
            </a:r>
          </a:p>
          <a:p>
            <a:pPr eaLnBrk="1" fontAlgn="base" hangingPunct="1">
              <a:spcBef>
                <a:spcPts val="200"/>
              </a:spcBef>
              <a:spcAft>
                <a:spcPct val="0"/>
              </a:spcAft>
              <a:buFontTx/>
              <a:buNone/>
            </a:pPr>
            <a:r>
              <a:rPr lang="en-US" altLang="hu-HU" sz="1200" b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J. J. Weening</a:t>
            </a:r>
          </a:p>
          <a:p>
            <a:pPr eaLnBrk="1" fontAlgn="base" hangingPunct="1">
              <a:spcBef>
                <a:spcPts val="200"/>
              </a:spcBef>
              <a:spcAft>
                <a:spcPct val="0"/>
              </a:spcAft>
              <a:buFontTx/>
              <a:buNone/>
            </a:pPr>
            <a:r>
              <a:rPr lang="en-US" altLang="hu-HU" sz="1200" b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A. Wiecek</a:t>
            </a:r>
          </a:p>
          <a:p>
            <a:pPr eaLnBrk="1" fontAlgn="base" hangingPunct="1">
              <a:spcBef>
                <a:spcPts val="200"/>
              </a:spcBef>
              <a:spcAft>
                <a:spcPct val="0"/>
              </a:spcAft>
              <a:buFontTx/>
              <a:buNone/>
            </a:pPr>
            <a:r>
              <a:rPr lang="en-US" altLang="hu-HU" sz="1200" b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I. Wittman</a:t>
            </a:r>
            <a:endParaRPr lang="hu-HU" altLang="hu-HU" sz="1200" b="1" smtClean="0">
              <a:solidFill>
                <a:srgbClr val="FFFF00"/>
              </a:solidFill>
              <a:latin typeface="Arial" pitchFamily="34" charset="0"/>
            </a:endParaRPr>
          </a:p>
          <a:p>
            <a:pPr eaLnBrk="1" fontAlgn="base" hangingPunct="1">
              <a:spcBef>
                <a:spcPts val="200"/>
              </a:spcBef>
              <a:spcAft>
                <a:spcPct val="0"/>
              </a:spcAft>
              <a:buFontTx/>
              <a:buNone/>
            </a:pPr>
            <a:r>
              <a:rPr lang="hu-HU" altLang="hu-HU" sz="1200" b="1" smtClean="0">
                <a:solidFill>
                  <a:srgbClr val="FFFF00"/>
                </a:solidFill>
                <a:latin typeface="Arial" pitchFamily="34" charset="0"/>
              </a:rPr>
              <a:t>D. De Zeeuw</a:t>
            </a:r>
          </a:p>
          <a:p>
            <a:pPr eaLnBrk="1" fontAlgn="base" hangingPunct="1">
              <a:spcBef>
                <a:spcPts val="200"/>
              </a:spcBef>
              <a:spcAft>
                <a:spcPct val="0"/>
              </a:spcAft>
              <a:buFontTx/>
              <a:buNone/>
            </a:pPr>
            <a:r>
              <a:rPr lang="hu-HU" altLang="hu-HU" sz="1200" b="1" smtClean="0">
                <a:solidFill>
                  <a:srgbClr val="FFFF00"/>
                </a:solidFill>
                <a:latin typeface="Arial" pitchFamily="34" charset="0"/>
              </a:rPr>
              <a:t>P. </a:t>
            </a:r>
            <a:r>
              <a:rPr lang="en-US" altLang="hu-HU" sz="1200" b="1" smtClean="0">
                <a:solidFill>
                  <a:srgbClr val="FFFF00"/>
                </a:solidFill>
                <a:latin typeface="Arial" pitchFamily="34" charset="0"/>
              </a:rPr>
              <a:t>Å. Zillén</a:t>
            </a:r>
            <a:r>
              <a:rPr lang="hu-HU" altLang="hu-HU" sz="1200" smtClean="0">
                <a:solidFill>
                  <a:srgbClr val="FFFF00"/>
                </a:solidFill>
                <a:latin typeface="Arial" pitchFamily="34" charset="0"/>
              </a:rPr>
              <a:t> </a:t>
            </a:r>
            <a:endParaRPr lang="hu-HU" altLang="hu-HU" sz="1200" smtClean="0">
              <a:solidFill>
                <a:srgbClr val="FFFF00"/>
              </a:solidFill>
            </a:endParaRPr>
          </a:p>
        </p:txBody>
      </p:sp>
      <p:sp>
        <p:nvSpPr>
          <p:cNvPr id="8" name="Téglalap 7"/>
          <p:cNvSpPr/>
          <p:nvPr/>
        </p:nvSpPr>
        <p:spPr>
          <a:xfrm>
            <a:off x="8294628" y="6536377"/>
            <a:ext cx="88588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u-HU" sz="1200" dirty="0" err="1">
                <a:solidFill>
                  <a:srgbClr val="FFFFFF"/>
                </a:solidFill>
              </a:rPr>
              <a:t>Rosivall</a:t>
            </a:r>
            <a:r>
              <a:rPr lang="hu-HU" sz="1200" dirty="0">
                <a:solidFill>
                  <a:srgbClr val="FFFFFF"/>
                </a:solidFill>
              </a:rPr>
              <a:t> L </a:t>
            </a:r>
          </a:p>
        </p:txBody>
      </p:sp>
    </p:spTree>
    <p:extLst>
      <p:ext uri="{BB962C8B-B14F-4D97-AF65-F5344CB8AC3E}">
        <p14:creationId xmlns:p14="http://schemas.microsoft.com/office/powerpoint/2010/main" val="109073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730" name="Text Box 2"/>
          <p:cNvSpPr txBox="1">
            <a:spLocks noChangeArrowheads="1"/>
          </p:cNvSpPr>
          <p:nvPr/>
        </p:nvSpPr>
        <p:spPr bwMode="auto">
          <a:xfrm>
            <a:off x="457200" y="52388"/>
            <a:ext cx="8382000" cy="533400"/>
          </a:xfrm>
          <a:prstGeom prst="rect">
            <a:avLst/>
          </a:prstGeom>
          <a:gradFill rotWithShape="1">
            <a:gsLst>
              <a:gs pos="0">
                <a:srgbClr val="000076"/>
              </a:gs>
              <a:gs pos="100000">
                <a:srgbClr val="0000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052" tIns="45526" rIns="91052" bIns="45526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hu-HU" altLang="hu-HU" sz="2800" b="1" smtClean="0">
                <a:solidFill>
                  <a:srgbClr val="66FF33"/>
                </a:solidFill>
                <a:latin typeface="Arial" pitchFamily="34" charset="0"/>
              </a:rPr>
              <a:t>Participant’s Countries (65) from 5 Continents</a:t>
            </a:r>
          </a:p>
        </p:txBody>
      </p:sp>
      <p:sp>
        <p:nvSpPr>
          <p:cNvPr id="585731" name="Text Box 3"/>
          <p:cNvSpPr txBox="1">
            <a:spLocks noChangeArrowheads="1"/>
          </p:cNvSpPr>
          <p:nvPr/>
        </p:nvSpPr>
        <p:spPr bwMode="auto">
          <a:xfrm>
            <a:off x="836613" y="847725"/>
            <a:ext cx="2565400" cy="601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052" tIns="45526" rIns="91052" bIns="45526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ts val="600"/>
              </a:spcBef>
              <a:spcAft>
                <a:spcPct val="0"/>
              </a:spcAft>
              <a:buFontTx/>
              <a:buNone/>
            </a:pPr>
            <a:r>
              <a:rPr lang="hu-HU" altLang="hu-HU" sz="1800" b="1" smtClean="0">
                <a:solidFill>
                  <a:srgbClr val="FFFF00"/>
                </a:solidFill>
                <a:latin typeface="Arial" pitchFamily="34" charset="0"/>
              </a:rPr>
              <a:t>Albania</a:t>
            </a:r>
          </a:p>
          <a:p>
            <a:pPr eaLnBrk="1" fontAlgn="base" hangingPunct="1">
              <a:spcBef>
                <a:spcPts val="600"/>
              </a:spcBef>
              <a:spcAft>
                <a:spcPct val="0"/>
              </a:spcAft>
              <a:buFontTx/>
              <a:buNone/>
            </a:pPr>
            <a:r>
              <a:rPr lang="hu-HU" altLang="hu-HU" sz="1800" b="1" smtClean="0">
                <a:solidFill>
                  <a:srgbClr val="FFFF00"/>
                </a:solidFill>
                <a:latin typeface="Arial" pitchFamily="34" charset="0"/>
              </a:rPr>
              <a:t>Algeria</a:t>
            </a:r>
          </a:p>
          <a:p>
            <a:pPr eaLnBrk="1" fontAlgn="base" hangingPunct="1">
              <a:spcBef>
                <a:spcPts val="600"/>
              </a:spcBef>
              <a:spcAft>
                <a:spcPct val="0"/>
              </a:spcAft>
              <a:buFontTx/>
              <a:buNone/>
            </a:pPr>
            <a:r>
              <a:rPr lang="hu-HU" altLang="hu-HU" sz="1800" b="1" smtClean="0">
                <a:solidFill>
                  <a:srgbClr val="FFFF00"/>
                </a:solidFill>
                <a:latin typeface="Arial" pitchFamily="34" charset="0"/>
              </a:rPr>
              <a:t>Australia</a:t>
            </a:r>
          </a:p>
          <a:p>
            <a:pPr eaLnBrk="1" fontAlgn="base" hangingPunct="1">
              <a:spcBef>
                <a:spcPts val="600"/>
              </a:spcBef>
              <a:spcAft>
                <a:spcPct val="0"/>
              </a:spcAft>
              <a:buFontTx/>
              <a:buNone/>
            </a:pPr>
            <a:r>
              <a:rPr lang="hu-HU" altLang="hu-HU" sz="1800" b="1" smtClean="0">
                <a:solidFill>
                  <a:srgbClr val="FFFF00"/>
                </a:solidFill>
                <a:latin typeface="Arial" pitchFamily="34" charset="0"/>
              </a:rPr>
              <a:t>Austria</a:t>
            </a:r>
          </a:p>
          <a:p>
            <a:pPr eaLnBrk="1" fontAlgn="base" hangingPunct="1">
              <a:spcBef>
                <a:spcPts val="600"/>
              </a:spcBef>
              <a:spcAft>
                <a:spcPct val="0"/>
              </a:spcAft>
              <a:buFontTx/>
              <a:buNone/>
            </a:pPr>
            <a:r>
              <a:rPr lang="hu-HU" altLang="hu-HU" sz="1800" b="1" smtClean="0">
                <a:solidFill>
                  <a:srgbClr val="FFFF00"/>
                </a:solidFill>
                <a:latin typeface="Arial" pitchFamily="34" charset="0"/>
              </a:rPr>
              <a:t>Bahrein</a:t>
            </a:r>
          </a:p>
          <a:p>
            <a:pPr eaLnBrk="1" fontAlgn="base" hangingPunct="1">
              <a:spcBef>
                <a:spcPts val="600"/>
              </a:spcBef>
              <a:spcAft>
                <a:spcPct val="0"/>
              </a:spcAft>
              <a:buFontTx/>
              <a:buNone/>
            </a:pPr>
            <a:r>
              <a:rPr lang="hu-HU" altLang="hu-HU" sz="1800" b="1" smtClean="0">
                <a:solidFill>
                  <a:srgbClr val="FFFF00"/>
                </a:solidFill>
                <a:latin typeface="Arial" pitchFamily="34" charset="0"/>
              </a:rPr>
              <a:t>Belarus</a:t>
            </a:r>
          </a:p>
          <a:p>
            <a:pPr eaLnBrk="1" fontAlgn="base" hangingPunct="1">
              <a:spcBef>
                <a:spcPts val="600"/>
              </a:spcBef>
              <a:spcAft>
                <a:spcPct val="0"/>
              </a:spcAft>
              <a:buFontTx/>
              <a:buNone/>
            </a:pPr>
            <a:r>
              <a:rPr lang="hu-HU" altLang="hu-HU" sz="1800" b="1" smtClean="0">
                <a:solidFill>
                  <a:srgbClr val="FFFF00"/>
                </a:solidFill>
                <a:latin typeface="Arial" pitchFamily="34" charset="0"/>
              </a:rPr>
              <a:t>Belgium</a:t>
            </a:r>
          </a:p>
          <a:p>
            <a:pPr eaLnBrk="1" fontAlgn="base" hangingPunct="1">
              <a:spcBef>
                <a:spcPts val="600"/>
              </a:spcBef>
              <a:spcAft>
                <a:spcPct val="0"/>
              </a:spcAft>
              <a:buFontTx/>
              <a:buNone/>
            </a:pPr>
            <a:r>
              <a:rPr lang="hu-HU" altLang="hu-HU" sz="1800" b="1" smtClean="0">
                <a:solidFill>
                  <a:srgbClr val="FFFF00"/>
                </a:solidFill>
                <a:latin typeface="Arial" pitchFamily="34" charset="0"/>
              </a:rPr>
              <a:t>Bosnia and Herzegovina</a:t>
            </a:r>
          </a:p>
          <a:p>
            <a:pPr eaLnBrk="1" fontAlgn="base" hangingPunct="1">
              <a:spcBef>
                <a:spcPts val="600"/>
              </a:spcBef>
              <a:spcAft>
                <a:spcPct val="0"/>
              </a:spcAft>
              <a:buFontTx/>
              <a:buNone/>
            </a:pPr>
            <a:r>
              <a:rPr lang="hu-HU" altLang="hu-HU" sz="1800" b="1" smtClean="0">
                <a:solidFill>
                  <a:srgbClr val="FFFF00"/>
                </a:solidFill>
                <a:latin typeface="Arial" pitchFamily="34" charset="0"/>
              </a:rPr>
              <a:t>Brazil</a:t>
            </a:r>
          </a:p>
          <a:p>
            <a:pPr eaLnBrk="1" fontAlgn="base" hangingPunct="1">
              <a:spcBef>
                <a:spcPts val="600"/>
              </a:spcBef>
              <a:spcAft>
                <a:spcPct val="0"/>
              </a:spcAft>
              <a:buFontTx/>
              <a:buNone/>
            </a:pPr>
            <a:r>
              <a:rPr lang="hu-HU" altLang="hu-HU" sz="1800" b="1" smtClean="0">
                <a:solidFill>
                  <a:srgbClr val="FFFF00"/>
                </a:solidFill>
                <a:latin typeface="Arial" pitchFamily="34" charset="0"/>
              </a:rPr>
              <a:t>Bulgaria</a:t>
            </a:r>
          </a:p>
          <a:p>
            <a:pPr eaLnBrk="1" fontAlgn="base" hangingPunct="1">
              <a:spcBef>
                <a:spcPts val="600"/>
              </a:spcBef>
              <a:spcAft>
                <a:spcPct val="0"/>
              </a:spcAft>
              <a:buFontTx/>
              <a:buNone/>
            </a:pPr>
            <a:r>
              <a:rPr lang="hu-HU" altLang="hu-HU" sz="1800" b="1" smtClean="0">
                <a:solidFill>
                  <a:srgbClr val="FFFF00"/>
                </a:solidFill>
                <a:latin typeface="Arial" pitchFamily="34" charset="0"/>
              </a:rPr>
              <a:t>Canada</a:t>
            </a:r>
          </a:p>
          <a:p>
            <a:pPr eaLnBrk="1" fontAlgn="base" hangingPunct="1">
              <a:spcBef>
                <a:spcPts val="600"/>
              </a:spcBef>
              <a:spcAft>
                <a:spcPct val="0"/>
              </a:spcAft>
              <a:buFontTx/>
              <a:buNone/>
            </a:pPr>
            <a:r>
              <a:rPr lang="hu-HU" altLang="hu-HU" sz="1800" b="1" smtClean="0">
                <a:solidFill>
                  <a:srgbClr val="FFFF00"/>
                </a:solidFill>
                <a:latin typeface="Arial" pitchFamily="34" charset="0"/>
              </a:rPr>
              <a:t>China</a:t>
            </a:r>
          </a:p>
          <a:p>
            <a:pPr eaLnBrk="1" fontAlgn="base" hangingPunct="1">
              <a:spcBef>
                <a:spcPts val="600"/>
              </a:spcBef>
              <a:spcAft>
                <a:spcPct val="0"/>
              </a:spcAft>
              <a:buFontTx/>
              <a:buNone/>
            </a:pPr>
            <a:r>
              <a:rPr lang="hu-HU" altLang="hu-HU" sz="1800" b="1" smtClean="0">
                <a:solidFill>
                  <a:srgbClr val="FFFF00"/>
                </a:solidFill>
                <a:latin typeface="Arial" pitchFamily="34" charset="0"/>
              </a:rPr>
              <a:t>Croatia</a:t>
            </a:r>
          </a:p>
          <a:p>
            <a:pPr eaLnBrk="1" fontAlgn="base" hangingPunct="1">
              <a:spcBef>
                <a:spcPts val="600"/>
              </a:spcBef>
              <a:spcAft>
                <a:spcPct val="0"/>
              </a:spcAft>
              <a:buFontTx/>
              <a:buNone/>
            </a:pPr>
            <a:r>
              <a:rPr lang="hu-HU" altLang="hu-HU" sz="1800" b="1" smtClean="0">
                <a:solidFill>
                  <a:srgbClr val="FFFF00"/>
                </a:solidFill>
                <a:latin typeface="Arial" pitchFamily="34" charset="0"/>
              </a:rPr>
              <a:t>Czech Repubilc</a:t>
            </a:r>
          </a:p>
          <a:p>
            <a:pPr eaLnBrk="1" fontAlgn="base" hangingPunct="1">
              <a:spcBef>
                <a:spcPts val="600"/>
              </a:spcBef>
              <a:spcAft>
                <a:spcPct val="0"/>
              </a:spcAft>
              <a:buFontTx/>
              <a:buNone/>
            </a:pPr>
            <a:r>
              <a:rPr lang="hu-HU" altLang="hu-HU" sz="1800" b="1" smtClean="0">
                <a:solidFill>
                  <a:srgbClr val="FFFF00"/>
                </a:solidFill>
                <a:latin typeface="Arial" pitchFamily="34" charset="0"/>
              </a:rPr>
              <a:t>Denmark</a:t>
            </a:r>
            <a:endParaRPr lang="hu-HU" altLang="hu-HU" sz="1800" smtClean="0">
              <a:solidFill>
                <a:srgbClr val="FFFF00"/>
              </a:solidFill>
              <a:latin typeface="Arial" pitchFamily="34" charset="0"/>
            </a:endParaRP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endParaRPr lang="hu-HU" altLang="hu-HU" sz="1800" smtClean="0">
              <a:solidFill>
                <a:srgbClr val="FFFF00"/>
              </a:solidFill>
              <a:latin typeface="Arial" pitchFamily="34" charset="0"/>
            </a:endParaRPr>
          </a:p>
        </p:txBody>
      </p:sp>
      <p:sp>
        <p:nvSpPr>
          <p:cNvPr id="585732" name="Text Box 4"/>
          <p:cNvSpPr txBox="1">
            <a:spLocks noChangeArrowheads="1"/>
          </p:cNvSpPr>
          <p:nvPr/>
        </p:nvSpPr>
        <p:spPr bwMode="auto">
          <a:xfrm>
            <a:off x="2743200" y="762000"/>
            <a:ext cx="4430713" cy="603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052" tIns="45526" rIns="91052" bIns="45526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ts val="600"/>
              </a:spcBef>
              <a:spcAft>
                <a:spcPct val="0"/>
              </a:spcAft>
              <a:buFontTx/>
              <a:buNone/>
            </a:pPr>
            <a:r>
              <a:rPr lang="hu-HU" altLang="hu-HU" sz="1800" b="1" smtClean="0">
                <a:solidFill>
                  <a:srgbClr val="FFFF00"/>
                </a:solidFill>
                <a:latin typeface="Arial" pitchFamily="34" charset="0"/>
              </a:rPr>
              <a:t>Ecuador	</a:t>
            </a:r>
          </a:p>
          <a:p>
            <a:pPr eaLnBrk="1" fontAlgn="base" hangingPunct="1">
              <a:spcBef>
                <a:spcPts val="600"/>
              </a:spcBef>
              <a:spcAft>
                <a:spcPct val="0"/>
              </a:spcAft>
              <a:buFontTx/>
              <a:buNone/>
            </a:pPr>
            <a:r>
              <a:rPr lang="hu-HU" altLang="hu-HU" sz="1800" b="1" smtClean="0">
                <a:solidFill>
                  <a:srgbClr val="FFFF00"/>
                </a:solidFill>
                <a:latin typeface="Arial" pitchFamily="34" charset="0"/>
              </a:rPr>
              <a:t>Egypt</a:t>
            </a:r>
          </a:p>
          <a:p>
            <a:pPr eaLnBrk="1" fontAlgn="base" hangingPunct="1">
              <a:spcBef>
                <a:spcPts val="600"/>
              </a:spcBef>
              <a:spcAft>
                <a:spcPct val="0"/>
              </a:spcAft>
              <a:buFontTx/>
              <a:buNone/>
            </a:pPr>
            <a:r>
              <a:rPr lang="hu-HU" altLang="hu-HU" sz="1800" b="1" smtClean="0">
                <a:solidFill>
                  <a:srgbClr val="FFFF00"/>
                </a:solidFill>
                <a:latin typeface="Arial" pitchFamily="34" charset="0"/>
              </a:rPr>
              <a:t>England</a:t>
            </a:r>
          </a:p>
          <a:p>
            <a:pPr eaLnBrk="1" fontAlgn="base" hangingPunct="1">
              <a:spcBef>
                <a:spcPts val="600"/>
              </a:spcBef>
              <a:spcAft>
                <a:spcPct val="0"/>
              </a:spcAft>
              <a:buFontTx/>
              <a:buNone/>
            </a:pPr>
            <a:r>
              <a:rPr lang="hu-HU" altLang="hu-HU" sz="1800" b="1" smtClean="0">
                <a:solidFill>
                  <a:srgbClr val="FFFF00"/>
                </a:solidFill>
                <a:latin typeface="Arial" pitchFamily="34" charset="0"/>
              </a:rPr>
              <a:t>Estonia</a:t>
            </a:r>
          </a:p>
          <a:p>
            <a:pPr eaLnBrk="1" fontAlgn="base" hangingPunct="1">
              <a:spcBef>
                <a:spcPts val="600"/>
              </a:spcBef>
              <a:spcAft>
                <a:spcPct val="0"/>
              </a:spcAft>
              <a:buFontTx/>
              <a:buNone/>
            </a:pPr>
            <a:r>
              <a:rPr lang="hu-HU" altLang="hu-HU" sz="1800" b="1" smtClean="0">
                <a:solidFill>
                  <a:srgbClr val="FFFF00"/>
                </a:solidFill>
                <a:latin typeface="Arial" pitchFamily="34" charset="0"/>
              </a:rPr>
              <a:t>France</a:t>
            </a:r>
          </a:p>
          <a:p>
            <a:pPr eaLnBrk="1" fontAlgn="base" hangingPunct="1">
              <a:spcBef>
                <a:spcPts val="600"/>
              </a:spcBef>
              <a:spcAft>
                <a:spcPct val="0"/>
              </a:spcAft>
              <a:buFontTx/>
              <a:buNone/>
            </a:pPr>
            <a:r>
              <a:rPr lang="hu-HU" altLang="hu-HU" sz="1800" b="1" smtClean="0">
                <a:solidFill>
                  <a:srgbClr val="FFFF00"/>
                </a:solidFill>
                <a:latin typeface="Arial" pitchFamily="34" charset="0"/>
              </a:rPr>
              <a:t>Germany</a:t>
            </a:r>
          </a:p>
          <a:p>
            <a:pPr eaLnBrk="1" fontAlgn="base" hangingPunct="1">
              <a:spcBef>
                <a:spcPts val="600"/>
              </a:spcBef>
              <a:spcAft>
                <a:spcPct val="0"/>
              </a:spcAft>
              <a:buFontTx/>
              <a:buNone/>
            </a:pPr>
            <a:r>
              <a:rPr lang="hu-HU" altLang="hu-HU" sz="1800" b="1" smtClean="0">
                <a:solidFill>
                  <a:srgbClr val="FFFF00"/>
                </a:solidFill>
                <a:latin typeface="Arial" pitchFamily="34" charset="0"/>
              </a:rPr>
              <a:t>Greece</a:t>
            </a:r>
          </a:p>
          <a:p>
            <a:pPr eaLnBrk="1" fontAlgn="base" hangingPunct="1">
              <a:spcBef>
                <a:spcPts val="600"/>
              </a:spcBef>
              <a:spcAft>
                <a:spcPct val="0"/>
              </a:spcAft>
              <a:buFontTx/>
              <a:buNone/>
            </a:pPr>
            <a:r>
              <a:rPr lang="hu-HU" altLang="hu-HU" sz="1800" b="1" smtClean="0">
                <a:solidFill>
                  <a:srgbClr val="FFFF00"/>
                </a:solidFill>
                <a:latin typeface="Arial" pitchFamily="34" charset="0"/>
              </a:rPr>
              <a:t>Hungary</a:t>
            </a:r>
          </a:p>
          <a:p>
            <a:pPr eaLnBrk="1" fontAlgn="base" hangingPunct="1">
              <a:spcBef>
                <a:spcPts val="600"/>
              </a:spcBef>
              <a:spcAft>
                <a:spcPct val="0"/>
              </a:spcAft>
              <a:buFontTx/>
              <a:buNone/>
            </a:pPr>
            <a:r>
              <a:rPr lang="hu-HU" altLang="hu-HU" sz="1800" b="1" smtClean="0">
                <a:solidFill>
                  <a:srgbClr val="FFFF00"/>
                </a:solidFill>
                <a:latin typeface="Arial" pitchFamily="34" charset="0"/>
              </a:rPr>
              <a:t>India</a:t>
            </a:r>
          </a:p>
          <a:p>
            <a:pPr eaLnBrk="1" fontAlgn="base" hangingPunct="1">
              <a:spcBef>
                <a:spcPts val="600"/>
              </a:spcBef>
              <a:spcAft>
                <a:spcPct val="0"/>
              </a:spcAft>
              <a:buFontTx/>
              <a:buNone/>
            </a:pPr>
            <a:r>
              <a:rPr lang="hu-HU" altLang="hu-HU" sz="1800" b="1" smtClean="0">
                <a:solidFill>
                  <a:srgbClr val="FFFF00"/>
                </a:solidFill>
                <a:latin typeface="Arial" pitchFamily="34" charset="0"/>
              </a:rPr>
              <a:t>Indonesia</a:t>
            </a:r>
          </a:p>
          <a:p>
            <a:pPr eaLnBrk="1" fontAlgn="base" hangingPunct="1">
              <a:spcBef>
                <a:spcPts val="600"/>
              </a:spcBef>
              <a:spcAft>
                <a:spcPct val="0"/>
              </a:spcAft>
              <a:buFontTx/>
              <a:buNone/>
            </a:pPr>
            <a:r>
              <a:rPr lang="hu-HU" altLang="hu-HU" sz="1800" b="1" smtClean="0">
                <a:solidFill>
                  <a:srgbClr val="FFFF00"/>
                </a:solidFill>
                <a:latin typeface="Arial" pitchFamily="34" charset="0"/>
              </a:rPr>
              <a:t>Iran </a:t>
            </a:r>
          </a:p>
          <a:p>
            <a:pPr eaLnBrk="1" fontAlgn="base" hangingPunct="1">
              <a:spcBef>
                <a:spcPts val="600"/>
              </a:spcBef>
              <a:spcAft>
                <a:spcPct val="0"/>
              </a:spcAft>
              <a:buFontTx/>
              <a:buNone/>
            </a:pPr>
            <a:r>
              <a:rPr lang="hu-HU" altLang="hu-HU" sz="1800" b="1" smtClean="0">
                <a:solidFill>
                  <a:srgbClr val="FFFF00"/>
                </a:solidFill>
                <a:latin typeface="Arial" pitchFamily="34" charset="0"/>
              </a:rPr>
              <a:t>Israel</a:t>
            </a:r>
          </a:p>
          <a:p>
            <a:pPr eaLnBrk="1" fontAlgn="base" hangingPunct="1">
              <a:spcBef>
                <a:spcPts val="600"/>
              </a:spcBef>
              <a:spcAft>
                <a:spcPct val="0"/>
              </a:spcAft>
              <a:buFontTx/>
              <a:buNone/>
            </a:pPr>
            <a:r>
              <a:rPr lang="hu-HU" altLang="hu-HU" sz="1800" b="1" smtClean="0">
                <a:solidFill>
                  <a:srgbClr val="FFFF00"/>
                </a:solidFill>
                <a:latin typeface="Arial" pitchFamily="34" charset="0"/>
              </a:rPr>
              <a:t>Italy</a:t>
            </a:r>
          </a:p>
          <a:p>
            <a:pPr eaLnBrk="1" fontAlgn="base" hangingPunct="1">
              <a:spcBef>
                <a:spcPts val="600"/>
              </a:spcBef>
              <a:spcAft>
                <a:spcPct val="0"/>
              </a:spcAft>
              <a:buFontTx/>
              <a:buNone/>
            </a:pPr>
            <a:r>
              <a:rPr lang="hu-HU" altLang="hu-HU" sz="1800" b="1" smtClean="0">
                <a:solidFill>
                  <a:srgbClr val="FFFF00"/>
                </a:solidFill>
                <a:latin typeface="Arial" pitchFamily="34" charset="0"/>
              </a:rPr>
              <a:t>Japan</a:t>
            </a:r>
          </a:p>
          <a:p>
            <a:pPr eaLnBrk="1" fontAlgn="base" hangingPunct="1">
              <a:spcBef>
                <a:spcPts val="600"/>
              </a:spcBef>
              <a:spcAft>
                <a:spcPct val="0"/>
              </a:spcAft>
              <a:buFontTx/>
              <a:buNone/>
            </a:pPr>
            <a:r>
              <a:rPr lang="hu-HU" altLang="hu-HU" sz="1800" b="1" smtClean="0">
                <a:solidFill>
                  <a:srgbClr val="FFFF00"/>
                </a:solidFill>
                <a:latin typeface="Arial" pitchFamily="34" charset="0"/>
              </a:rPr>
              <a:t>Jordan</a:t>
            </a:r>
          </a:p>
          <a:p>
            <a:pPr eaLnBrk="1" fontAlgn="base" hangingPunct="1">
              <a:spcBef>
                <a:spcPts val="600"/>
              </a:spcBef>
              <a:spcAft>
                <a:spcPct val="0"/>
              </a:spcAft>
              <a:buFontTx/>
              <a:buNone/>
            </a:pPr>
            <a:r>
              <a:rPr lang="hu-HU" altLang="hu-HU" sz="1800" b="1" smtClean="0">
                <a:solidFill>
                  <a:srgbClr val="FFFF00"/>
                </a:solidFill>
                <a:latin typeface="Arial" pitchFamily="34" charset="0"/>
              </a:rPr>
              <a:t>Jugoslavia</a:t>
            </a:r>
          </a:p>
          <a:p>
            <a:pPr eaLnBrk="1" fontAlgn="base" hangingPunct="1">
              <a:spcBef>
                <a:spcPts val="600"/>
              </a:spcBef>
              <a:spcAft>
                <a:spcPct val="0"/>
              </a:spcAft>
              <a:buFontTx/>
              <a:buNone/>
            </a:pPr>
            <a:r>
              <a:rPr lang="hu-HU" altLang="hu-HU" sz="1800" b="1" smtClean="0">
                <a:solidFill>
                  <a:srgbClr val="FFFF00"/>
                </a:solidFill>
                <a:latin typeface="Arial" pitchFamily="34" charset="0"/>
              </a:rPr>
              <a:t>Kasachstan</a:t>
            </a:r>
          </a:p>
        </p:txBody>
      </p:sp>
      <p:sp>
        <p:nvSpPr>
          <p:cNvPr id="585733" name="Text Box 5"/>
          <p:cNvSpPr txBox="1">
            <a:spLocks noChangeArrowheads="1"/>
          </p:cNvSpPr>
          <p:nvPr/>
        </p:nvSpPr>
        <p:spPr bwMode="auto">
          <a:xfrm>
            <a:off x="4648200" y="803275"/>
            <a:ext cx="1793875" cy="603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052" tIns="45526" rIns="91052" bIns="45526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ts val="600"/>
              </a:spcBef>
              <a:spcAft>
                <a:spcPct val="0"/>
              </a:spcAft>
              <a:buFontTx/>
              <a:buNone/>
            </a:pPr>
            <a:r>
              <a:rPr lang="hu-HU" altLang="hu-HU" sz="1800" b="1" smtClean="0">
                <a:solidFill>
                  <a:srgbClr val="FFFF00"/>
                </a:solidFill>
                <a:latin typeface="Arial" pitchFamily="34" charset="0"/>
              </a:rPr>
              <a:t>Kenya</a:t>
            </a:r>
          </a:p>
          <a:p>
            <a:pPr eaLnBrk="1" fontAlgn="base" hangingPunct="1">
              <a:spcBef>
                <a:spcPts val="600"/>
              </a:spcBef>
              <a:spcAft>
                <a:spcPct val="0"/>
              </a:spcAft>
              <a:buFontTx/>
              <a:buNone/>
            </a:pPr>
            <a:r>
              <a:rPr lang="hu-HU" altLang="hu-HU" sz="1800" b="1" smtClean="0">
                <a:solidFill>
                  <a:srgbClr val="FFFF00"/>
                </a:solidFill>
                <a:latin typeface="Arial" pitchFamily="34" charset="0"/>
              </a:rPr>
              <a:t>Latvia</a:t>
            </a:r>
          </a:p>
          <a:p>
            <a:pPr eaLnBrk="1" fontAlgn="base" hangingPunct="1">
              <a:spcBef>
                <a:spcPts val="600"/>
              </a:spcBef>
              <a:spcAft>
                <a:spcPct val="0"/>
              </a:spcAft>
              <a:buFontTx/>
              <a:buNone/>
            </a:pPr>
            <a:r>
              <a:rPr lang="hu-HU" altLang="hu-HU" sz="1800" b="1" smtClean="0">
                <a:solidFill>
                  <a:srgbClr val="FFFF00"/>
                </a:solidFill>
                <a:latin typeface="Arial" pitchFamily="34" charset="0"/>
              </a:rPr>
              <a:t>Libya</a:t>
            </a:r>
          </a:p>
          <a:p>
            <a:pPr eaLnBrk="1" fontAlgn="base" hangingPunct="1">
              <a:spcBef>
                <a:spcPts val="600"/>
              </a:spcBef>
              <a:spcAft>
                <a:spcPct val="0"/>
              </a:spcAft>
              <a:buFontTx/>
              <a:buNone/>
            </a:pPr>
            <a:r>
              <a:rPr lang="hu-HU" altLang="hu-HU" sz="1800" b="1" smtClean="0">
                <a:solidFill>
                  <a:srgbClr val="FFFF00"/>
                </a:solidFill>
                <a:latin typeface="Arial" pitchFamily="34" charset="0"/>
              </a:rPr>
              <a:t>Lithuania</a:t>
            </a:r>
          </a:p>
          <a:p>
            <a:pPr eaLnBrk="1" fontAlgn="base" hangingPunct="1">
              <a:spcBef>
                <a:spcPts val="600"/>
              </a:spcBef>
              <a:spcAft>
                <a:spcPct val="0"/>
              </a:spcAft>
              <a:buFontTx/>
              <a:buNone/>
            </a:pPr>
            <a:r>
              <a:rPr lang="hu-HU" altLang="hu-HU" sz="1800" b="1" smtClean="0">
                <a:solidFill>
                  <a:srgbClr val="FFFF00"/>
                </a:solidFill>
                <a:latin typeface="Arial" pitchFamily="34" charset="0"/>
              </a:rPr>
              <a:t>Macedonia</a:t>
            </a:r>
          </a:p>
          <a:p>
            <a:pPr eaLnBrk="1" fontAlgn="base" hangingPunct="1">
              <a:spcBef>
                <a:spcPts val="600"/>
              </a:spcBef>
              <a:spcAft>
                <a:spcPct val="0"/>
              </a:spcAft>
              <a:buFontTx/>
              <a:buNone/>
            </a:pPr>
            <a:r>
              <a:rPr lang="hu-HU" altLang="hu-HU" sz="1800" b="1" smtClean="0">
                <a:solidFill>
                  <a:srgbClr val="FFFF00"/>
                </a:solidFill>
                <a:latin typeface="Arial" pitchFamily="34" charset="0"/>
              </a:rPr>
              <a:t>Moldova</a:t>
            </a:r>
          </a:p>
          <a:p>
            <a:pPr eaLnBrk="1" fontAlgn="base" hangingPunct="1">
              <a:spcBef>
                <a:spcPts val="600"/>
              </a:spcBef>
              <a:spcAft>
                <a:spcPct val="0"/>
              </a:spcAft>
              <a:buFontTx/>
              <a:buNone/>
            </a:pPr>
            <a:r>
              <a:rPr lang="hu-HU" altLang="hu-HU" sz="1800" b="1" smtClean="0">
                <a:solidFill>
                  <a:srgbClr val="FFFF00"/>
                </a:solidFill>
                <a:latin typeface="Arial" pitchFamily="34" charset="0"/>
              </a:rPr>
              <a:t>Mongolia</a:t>
            </a:r>
          </a:p>
          <a:p>
            <a:pPr eaLnBrk="1" fontAlgn="base" hangingPunct="1">
              <a:spcBef>
                <a:spcPts val="600"/>
              </a:spcBef>
              <a:spcAft>
                <a:spcPct val="0"/>
              </a:spcAft>
              <a:buFontTx/>
              <a:buNone/>
            </a:pPr>
            <a:r>
              <a:rPr lang="hu-HU" altLang="hu-HU" sz="1800" b="1" smtClean="0">
                <a:solidFill>
                  <a:srgbClr val="FFFF00"/>
                </a:solidFill>
                <a:latin typeface="Arial" pitchFamily="34" charset="0"/>
              </a:rPr>
              <a:t>Netherlands</a:t>
            </a:r>
          </a:p>
          <a:p>
            <a:pPr eaLnBrk="1" fontAlgn="base" hangingPunct="1">
              <a:spcBef>
                <a:spcPts val="600"/>
              </a:spcBef>
              <a:spcAft>
                <a:spcPct val="0"/>
              </a:spcAft>
              <a:buFontTx/>
              <a:buNone/>
            </a:pPr>
            <a:r>
              <a:rPr lang="hu-HU" altLang="hu-HU" sz="1800" b="1" smtClean="0">
                <a:solidFill>
                  <a:srgbClr val="FFFF00"/>
                </a:solidFill>
                <a:latin typeface="Arial" pitchFamily="34" charset="0"/>
              </a:rPr>
              <a:t>New Zealand</a:t>
            </a:r>
          </a:p>
          <a:p>
            <a:pPr eaLnBrk="1" fontAlgn="base" hangingPunct="1">
              <a:spcBef>
                <a:spcPts val="600"/>
              </a:spcBef>
              <a:spcAft>
                <a:spcPct val="0"/>
              </a:spcAft>
              <a:buFontTx/>
              <a:buNone/>
            </a:pPr>
            <a:r>
              <a:rPr lang="hu-HU" altLang="hu-HU" sz="1800" b="1" smtClean="0">
                <a:solidFill>
                  <a:srgbClr val="FFFF00"/>
                </a:solidFill>
                <a:latin typeface="Arial" pitchFamily="34" charset="0"/>
              </a:rPr>
              <a:t>Nigeria</a:t>
            </a:r>
          </a:p>
          <a:p>
            <a:pPr eaLnBrk="1" fontAlgn="base" hangingPunct="1">
              <a:spcBef>
                <a:spcPts val="600"/>
              </a:spcBef>
              <a:spcAft>
                <a:spcPct val="0"/>
              </a:spcAft>
              <a:buFontTx/>
              <a:buNone/>
            </a:pPr>
            <a:r>
              <a:rPr lang="hu-HU" altLang="hu-HU" sz="1800" b="1" smtClean="0">
                <a:solidFill>
                  <a:srgbClr val="FFFF00"/>
                </a:solidFill>
                <a:latin typeface="Arial" pitchFamily="34" charset="0"/>
              </a:rPr>
              <a:t>Norway</a:t>
            </a:r>
          </a:p>
          <a:p>
            <a:pPr eaLnBrk="1" fontAlgn="base" hangingPunct="1">
              <a:spcBef>
                <a:spcPts val="600"/>
              </a:spcBef>
              <a:spcAft>
                <a:spcPct val="0"/>
              </a:spcAft>
              <a:buFontTx/>
              <a:buNone/>
            </a:pPr>
            <a:r>
              <a:rPr lang="hu-HU" altLang="hu-HU" sz="1800" b="1" smtClean="0">
                <a:solidFill>
                  <a:srgbClr val="FFFF00"/>
                </a:solidFill>
                <a:latin typeface="Arial" pitchFamily="34" charset="0"/>
              </a:rPr>
              <a:t>Pakistan</a:t>
            </a:r>
          </a:p>
          <a:p>
            <a:pPr eaLnBrk="1" fontAlgn="base" hangingPunct="1">
              <a:spcBef>
                <a:spcPts val="600"/>
              </a:spcBef>
              <a:spcAft>
                <a:spcPct val="0"/>
              </a:spcAft>
              <a:buFontTx/>
              <a:buNone/>
            </a:pPr>
            <a:r>
              <a:rPr lang="hu-HU" altLang="hu-HU" sz="1800" b="1" smtClean="0">
                <a:solidFill>
                  <a:srgbClr val="FFFF00"/>
                </a:solidFill>
                <a:latin typeface="Arial" pitchFamily="34" charset="0"/>
              </a:rPr>
              <a:t>Philippines</a:t>
            </a:r>
          </a:p>
          <a:p>
            <a:pPr eaLnBrk="1" fontAlgn="base" hangingPunct="1">
              <a:spcBef>
                <a:spcPts val="600"/>
              </a:spcBef>
              <a:spcAft>
                <a:spcPct val="0"/>
              </a:spcAft>
              <a:buFontTx/>
              <a:buNone/>
            </a:pPr>
            <a:r>
              <a:rPr lang="hu-HU" altLang="hu-HU" sz="1800" b="1" smtClean="0">
                <a:solidFill>
                  <a:srgbClr val="FFFF00"/>
                </a:solidFill>
                <a:latin typeface="Arial" pitchFamily="34" charset="0"/>
              </a:rPr>
              <a:t>Poland</a:t>
            </a:r>
          </a:p>
          <a:p>
            <a:pPr eaLnBrk="1" fontAlgn="base" hangingPunct="1">
              <a:spcBef>
                <a:spcPts val="600"/>
              </a:spcBef>
              <a:spcAft>
                <a:spcPct val="0"/>
              </a:spcAft>
              <a:buFontTx/>
              <a:buNone/>
            </a:pPr>
            <a:r>
              <a:rPr lang="hu-HU" altLang="hu-HU" sz="1800" b="1" smtClean="0">
                <a:solidFill>
                  <a:srgbClr val="FFFF00"/>
                </a:solidFill>
                <a:latin typeface="Arial" pitchFamily="34" charset="0"/>
              </a:rPr>
              <a:t>Portugal</a:t>
            </a:r>
          </a:p>
          <a:p>
            <a:pPr eaLnBrk="1" fontAlgn="base" hangingPunct="1">
              <a:spcBef>
                <a:spcPts val="600"/>
              </a:spcBef>
              <a:spcAft>
                <a:spcPct val="0"/>
              </a:spcAft>
              <a:buFontTx/>
              <a:buNone/>
            </a:pPr>
            <a:r>
              <a:rPr lang="hu-HU" altLang="hu-HU" sz="1800" b="1" smtClean="0">
                <a:solidFill>
                  <a:srgbClr val="FFFF00"/>
                </a:solidFill>
                <a:latin typeface="Arial" pitchFamily="34" charset="0"/>
              </a:rPr>
              <a:t>Qatar</a:t>
            </a:r>
          </a:p>
          <a:p>
            <a:pPr eaLnBrk="1" fontAlgn="base" hangingPunct="1">
              <a:spcBef>
                <a:spcPts val="600"/>
              </a:spcBef>
              <a:spcAft>
                <a:spcPct val="0"/>
              </a:spcAft>
              <a:buFontTx/>
              <a:buNone/>
            </a:pPr>
            <a:r>
              <a:rPr lang="hu-HU" altLang="hu-HU" sz="1800" b="1" smtClean="0">
                <a:solidFill>
                  <a:srgbClr val="FFFF00"/>
                </a:solidFill>
                <a:latin typeface="Arial" pitchFamily="34" charset="0"/>
              </a:rPr>
              <a:t>Romania</a:t>
            </a:r>
            <a:endParaRPr lang="hu-HU" altLang="hu-HU" sz="1800" smtClean="0">
              <a:solidFill>
                <a:srgbClr val="FFFF00"/>
              </a:solidFill>
              <a:latin typeface="Arial" pitchFamily="34" charset="0"/>
            </a:endParaRPr>
          </a:p>
        </p:txBody>
      </p:sp>
      <p:sp>
        <p:nvSpPr>
          <p:cNvPr id="585734" name="Text Box 6"/>
          <p:cNvSpPr txBox="1">
            <a:spLocks noChangeArrowheads="1"/>
          </p:cNvSpPr>
          <p:nvPr/>
        </p:nvSpPr>
        <p:spPr bwMode="auto">
          <a:xfrm>
            <a:off x="6556375" y="803275"/>
            <a:ext cx="1949450" cy="532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052" tIns="45526" rIns="91052" bIns="45526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ts val="600"/>
              </a:spcBef>
              <a:spcAft>
                <a:spcPct val="0"/>
              </a:spcAft>
              <a:buFontTx/>
              <a:buNone/>
            </a:pPr>
            <a:r>
              <a:rPr lang="hu-HU" altLang="hu-HU" sz="1800" b="1" smtClean="0">
                <a:solidFill>
                  <a:srgbClr val="FFFF00"/>
                </a:solidFill>
                <a:latin typeface="Arial" pitchFamily="34" charset="0"/>
              </a:rPr>
              <a:t>Russia</a:t>
            </a:r>
          </a:p>
          <a:p>
            <a:pPr eaLnBrk="1" fontAlgn="base" hangingPunct="1">
              <a:spcBef>
                <a:spcPts val="600"/>
              </a:spcBef>
              <a:spcAft>
                <a:spcPct val="0"/>
              </a:spcAft>
              <a:buFontTx/>
              <a:buNone/>
            </a:pPr>
            <a:r>
              <a:rPr lang="hu-HU" altLang="hu-HU" sz="1800" b="1" smtClean="0">
                <a:solidFill>
                  <a:srgbClr val="FFFF00"/>
                </a:solidFill>
                <a:latin typeface="Arial" pitchFamily="34" charset="0"/>
              </a:rPr>
              <a:t>Saudi Arabia</a:t>
            </a:r>
          </a:p>
          <a:p>
            <a:pPr eaLnBrk="1" fontAlgn="base" hangingPunct="1">
              <a:spcBef>
                <a:spcPts val="600"/>
              </a:spcBef>
              <a:spcAft>
                <a:spcPct val="0"/>
              </a:spcAft>
              <a:buFontTx/>
              <a:buNone/>
            </a:pPr>
            <a:r>
              <a:rPr lang="hu-HU" altLang="hu-HU" sz="1800" b="1" smtClean="0">
                <a:solidFill>
                  <a:srgbClr val="FFFF00"/>
                </a:solidFill>
                <a:latin typeface="Arial" pitchFamily="34" charset="0"/>
              </a:rPr>
              <a:t>Serbia</a:t>
            </a:r>
          </a:p>
          <a:p>
            <a:pPr eaLnBrk="1" fontAlgn="base" hangingPunct="1">
              <a:spcBef>
                <a:spcPts val="600"/>
              </a:spcBef>
              <a:spcAft>
                <a:spcPct val="0"/>
              </a:spcAft>
              <a:buFontTx/>
              <a:buNone/>
            </a:pPr>
            <a:r>
              <a:rPr lang="hu-HU" altLang="hu-HU" sz="1800" b="1" smtClean="0">
                <a:solidFill>
                  <a:srgbClr val="FFFF00"/>
                </a:solidFill>
                <a:latin typeface="Arial" pitchFamily="34" charset="0"/>
              </a:rPr>
              <a:t>Slovenia</a:t>
            </a:r>
          </a:p>
          <a:p>
            <a:pPr eaLnBrk="1" fontAlgn="base" hangingPunct="1">
              <a:spcBef>
                <a:spcPts val="600"/>
              </a:spcBef>
              <a:spcAft>
                <a:spcPct val="0"/>
              </a:spcAft>
              <a:buFontTx/>
              <a:buNone/>
            </a:pPr>
            <a:r>
              <a:rPr lang="hu-HU" altLang="hu-HU" sz="1800" b="1" smtClean="0">
                <a:solidFill>
                  <a:srgbClr val="FFFF00"/>
                </a:solidFill>
                <a:latin typeface="Arial" pitchFamily="34" charset="0"/>
              </a:rPr>
              <a:t>Slovakia</a:t>
            </a:r>
          </a:p>
          <a:p>
            <a:pPr eaLnBrk="1" fontAlgn="base" hangingPunct="1">
              <a:spcBef>
                <a:spcPts val="600"/>
              </a:spcBef>
              <a:spcAft>
                <a:spcPct val="0"/>
              </a:spcAft>
              <a:buFontTx/>
              <a:buNone/>
            </a:pPr>
            <a:r>
              <a:rPr lang="hu-HU" altLang="hu-HU" sz="1800" b="1" smtClean="0">
                <a:solidFill>
                  <a:srgbClr val="FFFF00"/>
                </a:solidFill>
                <a:latin typeface="Arial" pitchFamily="34" charset="0"/>
              </a:rPr>
              <a:t>South Africa</a:t>
            </a:r>
          </a:p>
          <a:p>
            <a:pPr eaLnBrk="1" fontAlgn="base" hangingPunct="1">
              <a:spcBef>
                <a:spcPts val="600"/>
              </a:spcBef>
              <a:spcAft>
                <a:spcPct val="0"/>
              </a:spcAft>
              <a:buFontTx/>
              <a:buNone/>
            </a:pPr>
            <a:r>
              <a:rPr lang="hu-HU" altLang="hu-HU" sz="1800" b="1" smtClean="0">
                <a:solidFill>
                  <a:srgbClr val="FFFF00"/>
                </a:solidFill>
                <a:latin typeface="Arial" pitchFamily="34" charset="0"/>
              </a:rPr>
              <a:t>South Korea</a:t>
            </a:r>
          </a:p>
          <a:p>
            <a:pPr eaLnBrk="1" fontAlgn="base" hangingPunct="1">
              <a:spcBef>
                <a:spcPts val="600"/>
              </a:spcBef>
              <a:spcAft>
                <a:spcPct val="0"/>
              </a:spcAft>
              <a:buFontTx/>
              <a:buNone/>
            </a:pPr>
            <a:r>
              <a:rPr lang="hu-HU" altLang="hu-HU" sz="1800" b="1" smtClean="0">
                <a:solidFill>
                  <a:srgbClr val="FFFF00"/>
                </a:solidFill>
                <a:latin typeface="Arial" pitchFamily="34" charset="0"/>
              </a:rPr>
              <a:t>Sri Lanka</a:t>
            </a:r>
          </a:p>
          <a:p>
            <a:pPr eaLnBrk="1" fontAlgn="base" hangingPunct="1">
              <a:spcBef>
                <a:spcPts val="600"/>
              </a:spcBef>
              <a:spcAft>
                <a:spcPct val="0"/>
              </a:spcAft>
              <a:buFontTx/>
              <a:buNone/>
            </a:pPr>
            <a:r>
              <a:rPr lang="hu-HU" altLang="hu-HU" sz="1800" b="1" smtClean="0">
                <a:solidFill>
                  <a:srgbClr val="FFFF00"/>
                </a:solidFill>
                <a:latin typeface="Arial" pitchFamily="34" charset="0"/>
              </a:rPr>
              <a:t>Sweden</a:t>
            </a:r>
          </a:p>
          <a:p>
            <a:pPr eaLnBrk="1" fontAlgn="base" hangingPunct="1">
              <a:spcBef>
                <a:spcPts val="600"/>
              </a:spcBef>
              <a:spcAft>
                <a:spcPct val="0"/>
              </a:spcAft>
              <a:buFontTx/>
              <a:buNone/>
            </a:pPr>
            <a:r>
              <a:rPr lang="hu-HU" altLang="hu-HU" sz="1800" b="1" smtClean="0">
                <a:solidFill>
                  <a:srgbClr val="FFFF00"/>
                </a:solidFill>
                <a:latin typeface="Arial" pitchFamily="34" charset="0"/>
              </a:rPr>
              <a:t>Switzerland</a:t>
            </a:r>
          </a:p>
          <a:p>
            <a:pPr eaLnBrk="1" fontAlgn="base" hangingPunct="1">
              <a:spcBef>
                <a:spcPts val="600"/>
              </a:spcBef>
              <a:spcAft>
                <a:spcPct val="0"/>
              </a:spcAft>
              <a:buFontTx/>
              <a:buNone/>
            </a:pPr>
            <a:r>
              <a:rPr lang="hu-HU" altLang="hu-HU" sz="1800" b="1" smtClean="0">
                <a:solidFill>
                  <a:srgbClr val="FFFF00"/>
                </a:solidFill>
                <a:latin typeface="Arial" pitchFamily="34" charset="0"/>
              </a:rPr>
              <a:t>Turkey</a:t>
            </a:r>
          </a:p>
          <a:p>
            <a:pPr eaLnBrk="1" fontAlgn="base" hangingPunct="1">
              <a:spcBef>
                <a:spcPts val="600"/>
              </a:spcBef>
              <a:spcAft>
                <a:spcPct val="0"/>
              </a:spcAft>
              <a:buFontTx/>
              <a:buNone/>
            </a:pPr>
            <a:r>
              <a:rPr lang="hu-HU" altLang="hu-HU" sz="1800" b="1" smtClean="0">
                <a:solidFill>
                  <a:srgbClr val="FFFF00"/>
                </a:solidFill>
                <a:latin typeface="Arial" pitchFamily="34" charset="0"/>
              </a:rPr>
              <a:t>Ukraine</a:t>
            </a:r>
          </a:p>
          <a:p>
            <a:pPr eaLnBrk="1" fontAlgn="base" hangingPunct="1">
              <a:spcBef>
                <a:spcPts val="600"/>
              </a:spcBef>
              <a:spcAft>
                <a:spcPct val="0"/>
              </a:spcAft>
              <a:buFontTx/>
              <a:buNone/>
            </a:pPr>
            <a:r>
              <a:rPr lang="hu-HU" altLang="hu-HU" sz="1800" b="1" smtClean="0">
                <a:solidFill>
                  <a:srgbClr val="FFFF00"/>
                </a:solidFill>
                <a:latin typeface="Arial" pitchFamily="34" charset="0"/>
              </a:rPr>
              <a:t>United Kingdom</a:t>
            </a:r>
          </a:p>
          <a:p>
            <a:pPr eaLnBrk="1" fontAlgn="base" hangingPunct="1">
              <a:spcBef>
                <a:spcPts val="600"/>
              </a:spcBef>
              <a:spcAft>
                <a:spcPct val="0"/>
              </a:spcAft>
              <a:buFontTx/>
              <a:buNone/>
            </a:pPr>
            <a:r>
              <a:rPr lang="hu-HU" altLang="hu-HU" sz="1800" b="1" smtClean="0">
                <a:solidFill>
                  <a:srgbClr val="FFFF00"/>
                </a:solidFill>
                <a:latin typeface="Arial" pitchFamily="34" charset="0"/>
              </a:rPr>
              <a:t>USA</a:t>
            </a:r>
          </a:p>
          <a:p>
            <a:pPr eaLnBrk="1" fontAlgn="base" hangingPunct="1">
              <a:spcBef>
                <a:spcPts val="600"/>
              </a:spcBef>
              <a:spcAft>
                <a:spcPct val="0"/>
              </a:spcAft>
              <a:buFontTx/>
              <a:buNone/>
            </a:pPr>
            <a:r>
              <a:rPr lang="hu-HU" altLang="hu-HU" sz="1800" b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Venezuela</a:t>
            </a:r>
          </a:p>
        </p:txBody>
      </p:sp>
      <p:sp>
        <p:nvSpPr>
          <p:cNvPr id="7" name="Téglalap 6"/>
          <p:cNvSpPr/>
          <p:nvPr/>
        </p:nvSpPr>
        <p:spPr>
          <a:xfrm>
            <a:off x="8150612" y="6536377"/>
            <a:ext cx="88588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u-HU" sz="1200" dirty="0" err="1">
                <a:solidFill>
                  <a:srgbClr val="FFFFFF"/>
                </a:solidFill>
              </a:rPr>
              <a:t>Rosivall</a:t>
            </a:r>
            <a:r>
              <a:rPr lang="hu-HU" sz="1200" dirty="0">
                <a:solidFill>
                  <a:srgbClr val="FFFFFF"/>
                </a:solidFill>
              </a:rPr>
              <a:t> L </a:t>
            </a:r>
          </a:p>
        </p:txBody>
      </p:sp>
    </p:spTree>
    <p:extLst>
      <p:ext uri="{BB962C8B-B14F-4D97-AF65-F5344CB8AC3E}">
        <p14:creationId xmlns:p14="http://schemas.microsoft.com/office/powerpoint/2010/main" val="2740595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754" name="Text Box 3"/>
          <p:cNvSpPr txBox="1">
            <a:spLocks noChangeArrowheads="1"/>
          </p:cNvSpPr>
          <p:nvPr/>
        </p:nvSpPr>
        <p:spPr bwMode="auto">
          <a:xfrm>
            <a:off x="5486400" y="1752600"/>
            <a:ext cx="2582863" cy="1016000"/>
          </a:xfrm>
          <a:prstGeom prst="rect">
            <a:avLst/>
          </a:prstGeom>
          <a:gradFill rotWithShape="1">
            <a:gsLst>
              <a:gs pos="0">
                <a:srgbClr val="000076"/>
              </a:gs>
              <a:gs pos="100000">
                <a:srgbClr val="0000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052" tIns="45526" rIns="91052" bIns="45526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2000" b="1" smtClean="0">
                <a:solidFill>
                  <a:srgbClr val="FFFF00"/>
                </a:solidFill>
                <a:latin typeface="Arial" pitchFamily="34" charset="0"/>
              </a:rPr>
              <a:t>Thomas E. Andreoli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2000" b="1" smtClean="0">
                <a:solidFill>
                  <a:srgbClr val="FFFF00"/>
                </a:solidFill>
                <a:latin typeface="Arial" pitchFamily="34" charset="0"/>
              </a:rPr>
              <a:t>Eberhard Ritz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2000" b="1" smtClean="0">
                <a:solidFill>
                  <a:srgbClr val="FFFF00"/>
                </a:solidFill>
                <a:latin typeface="Arial" pitchFamily="34" charset="0"/>
              </a:rPr>
              <a:t>László Rosivall</a:t>
            </a:r>
          </a:p>
        </p:txBody>
      </p:sp>
      <p:sp>
        <p:nvSpPr>
          <p:cNvPr id="586755" name="Text Box 4"/>
          <p:cNvSpPr txBox="1">
            <a:spLocks noChangeArrowheads="1"/>
          </p:cNvSpPr>
          <p:nvPr/>
        </p:nvSpPr>
        <p:spPr bwMode="auto">
          <a:xfrm>
            <a:off x="5562600" y="3276600"/>
            <a:ext cx="2366963" cy="120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052" tIns="45526" rIns="91052" bIns="45526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800" b="1" smtClean="0">
                <a:solidFill>
                  <a:srgbClr val="FFFF00"/>
                </a:solidFill>
                <a:latin typeface="Arial" pitchFamily="34" charset="0"/>
              </a:rPr>
              <a:t>655 pages, 2nd edit.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800" b="1" smtClean="0">
                <a:solidFill>
                  <a:srgbClr val="FFFF00"/>
                </a:solidFill>
                <a:latin typeface="Arial" pitchFamily="34" charset="0"/>
              </a:rPr>
              <a:t>ISBN 963 218 8322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800" b="1" smtClean="0">
                <a:solidFill>
                  <a:srgbClr val="FFFF00"/>
                </a:solidFill>
                <a:latin typeface="Arial" pitchFamily="34" charset="0"/>
              </a:rPr>
              <a:t>State Printing Co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800" b="1" smtClean="0">
                <a:solidFill>
                  <a:srgbClr val="FFFF00"/>
                </a:solidFill>
                <a:latin typeface="Arial" pitchFamily="34" charset="0"/>
              </a:rPr>
              <a:t>Budapest, 2006</a:t>
            </a:r>
          </a:p>
        </p:txBody>
      </p:sp>
      <p:pic>
        <p:nvPicPr>
          <p:cNvPr id="586756" name="Picture 5" descr="nephrokonyv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20663"/>
            <a:ext cx="3581400" cy="534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6757" name="Téglalap 1"/>
          <p:cNvSpPr>
            <a:spLocks noChangeArrowheads="1"/>
          </p:cNvSpPr>
          <p:nvPr/>
        </p:nvSpPr>
        <p:spPr bwMode="auto">
          <a:xfrm>
            <a:off x="533400" y="5562600"/>
            <a:ext cx="86106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052" tIns="45526" rIns="91052" bIns="45526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2000" b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Nephrology, Hypertension, Dialysis, Transplantation from Pathophysiology to Bio-Psycho-Social Aspects</a:t>
            </a:r>
            <a:r>
              <a:rPr lang="hu-HU" altLang="hu-HU" sz="200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,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200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ed. Laszlo Rosivall, e-book, (3rd edition) pp 655, bns-hungary.hu, 2015</a:t>
            </a:r>
            <a:endParaRPr lang="en-US" altLang="hu-HU" sz="200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églalap 5"/>
          <p:cNvSpPr/>
          <p:nvPr/>
        </p:nvSpPr>
        <p:spPr>
          <a:xfrm>
            <a:off x="8150612" y="6536377"/>
            <a:ext cx="88588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u-HU" sz="1200" dirty="0" err="1">
                <a:solidFill>
                  <a:srgbClr val="FFFFFF"/>
                </a:solidFill>
              </a:rPr>
              <a:t>Rosivall</a:t>
            </a:r>
            <a:r>
              <a:rPr lang="hu-HU" sz="1200" dirty="0">
                <a:solidFill>
                  <a:srgbClr val="FFFFFF"/>
                </a:solidFill>
              </a:rPr>
              <a:t> L </a:t>
            </a:r>
          </a:p>
        </p:txBody>
      </p:sp>
    </p:spTree>
    <p:extLst>
      <p:ext uri="{BB962C8B-B14F-4D97-AF65-F5344CB8AC3E}">
        <p14:creationId xmlns:p14="http://schemas.microsoft.com/office/powerpoint/2010/main" val="509305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778" name="Rectangle 3"/>
          <p:cNvSpPr>
            <a:spLocks noChangeArrowheads="1"/>
          </p:cNvSpPr>
          <p:nvPr/>
        </p:nvSpPr>
        <p:spPr bwMode="auto">
          <a:xfrm>
            <a:off x="2286000" y="2316163"/>
            <a:ext cx="4572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052" tIns="45526" rIns="91052" bIns="45526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endParaRPr lang="hu-HU" altLang="hu-HU" sz="2000" smtClean="0">
              <a:solidFill>
                <a:srgbClr val="FFFF00"/>
              </a:solidFill>
            </a:endParaRPr>
          </a:p>
        </p:txBody>
      </p:sp>
      <p:sp>
        <p:nvSpPr>
          <p:cNvPr id="587779" name="Text Box 4"/>
          <p:cNvSpPr txBox="1">
            <a:spLocks noChangeArrowheads="1"/>
          </p:cNvSpPr>
          <p:nvPr/>
        </p:nvSpPr>
        <p:spPr bwMode="auto">
          <a:xfrm>
            <a:off x="4953000" y="1222375"/>
            <a:ext cx="3848100" cy="2308225"/>
          </a:xfrm>
          <a:prstGeom prst="rect">
            <a:avLst/>
          </a:prstGeom>
          <a:gradFill rotWithShape="1">
            <a:gsLst>
              <a:gs pos="0">
                <a:srgbClr val="000076"/>
              </a:gs>
              <a:gs pos="100000">
                <a:srgbClr val="0000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052" tIns="45526" rIns="91052" bIns="45526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2400" b="1" smtClean="0">
                <a:solidFill>
                  <a:srgbClr val="FFFF00"/>
                </a:solidFill>
                <a:latin typeface="Arial" pitchFamily="34" charset="0"/>
              </a:rPr>
              <a:t>Certification will be only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2400" b="1" smtClean="0">
                <a:solidFill>
                  <a:srgbClr val="FFFF00"/>
                </a:solidFill>
                <a:latin typeface="Arial" pitchFamily="34" charset="0"/>
              </a:rPr>
              <a:t>given to those who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hu-HU" sz="2400" smtClean="0">
              <a:solidFill>
                <a:srgbClr val="FFFF00"/>
              </a:solidFill>
              <a:latin typeface="Arial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hu-HU" altLang="hu-HU" sz="2400" smtClean="0">
                <a:solidFill>
                  <a:srgbClr val="FFFF00"/>
                </a:solidFill>
                <a:latin typeface="Arial" pitchFamily="34" charset="0"/>
              </a:rPr>
              <a:t> actively participate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hu-HU" altLang="hu-HU" sz="2400" smtClean="0">
                <a:solidFill>
                  <a:srgbClr val="FFFF00"/>
                </a:solidFill>
                <a:latin typeface="Arial" pitchFamily="34" charset="0"/>
              </a:rPr>
              <a:t> are always present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hu-HU" altLang="hu-HU" sz="2400" smtClean="0">
                <a:solidFill>
                  <a:srgbClr val="FFFF00"/>
                </a:solidFill>
                <a:latin typeface="Arial" pitchFamily="34" charset="0"/>
              </a:rPr>
              <a:t> fullfil the evaluation forms</a:t>
            </a:r>
          </a:p>
        </p:txBody>
      </p:sp>
      <p:pic>
        <p:nvPicPr>
          <p:cNvPr id="58778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52" t="25926" r="31853" b="25037"/>
          <a:stretch>
            <a:fillRect/>
          </a:stretch>
        </p:blipFill>
        <p:spPr bwMode="auto">
          <a:xfrm>
            <a:off x="381000" y="269875"/>
            <a:ext cx="4419600" cy="635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églalap 4"/>
          <p:cNvSpPr/>
          <p:nvPr/>
        </p:nvSpPr>
        <p:spPr>
          <a:xfrm>
            <a:off x="8150612" y="6536377"/>
            <a:ext cx="88588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u-HU" sz="1200" dirty="0" err="1">
                <a:solidFill>
                  <a:srgbClr val="FFFFFF"/>
                </a:solidFill>
              </a:rPr>
              <a:t>Rosivall</a:t>
            </a:r>
            <a:r>
              <a:rPr lang="hu-HU" sz="1200" dirty="0">
                <a:solidFill>
                  <a:srgbClr val="FFFFFF"/>
                </a:solidFill>
              </a:rPr>
              <a:t> L </a:t>
            </a:r>
          </a:p>
        </p:txBody>
      </p:sp>
    </p:spTree>
    <p:extLst>
      <p:ext uri="{BB962C8B-B14F-4D97-AF65-F5344CB8AC3E}">
        <p14:creationId xmlns:p14="http://schemas.microsoft.com/office/powerpoint/2010/main" val="2603304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1391"/>
            <a:ext cx="9149264" cy="6459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1460815" y="104225"/>
            <a:ext cx="64235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Naiv </a:t>
            </a:r>
            <a:r>
              <a:rPr lang="hu-HU" sz="28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vagy korát megelőző elképzelés!?</a:t>
            </a:r>
            <a:endParaRPr lang="en-US" sz="2800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églalap 3"/>
          <p:cNvSpPr/>
          <p:nvPr/>
        </p:nvSpPr>
        <p:spPr>
          <a:xfrm>
            <a:off x="8150612" y="6536377"/>
            <a:ext cx="88588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u-HU" sz="1200" dirty="0" err="1">
                <a:solidFill>
                  <a:srgbClr val="0000CC"/>
                </a:solidFill>
              </a:rPr>
              <a:t>Rosivall</a:t>
            </a:r>
            <a:r>
              <a:rPr lang="hu-HU" sz="1200" dirty="0">
                <a:solidFill>
                  <a:srgbClr val="0000CC"/>
                </a:solidFill>
              </a:rPr>
              <a:t> L </a:t>
            </a:r>
          </a:p>
        </p:txBody>
      </p:sp>
    </p:spTree>
    <p:extLst>
      <p:ext uri="{BB962C8B-B14F-4D97-AF65-F5344CB8AC3E}">
        <p14:creationId xmlns:p14="http://schemas.microsoft.com/office/powerpoint/2010/main" val="4220019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Szövegdoboz 3"/>
          <p:cNvSpPr txBox="1">
            <a:spLocks noChangeArrowheads="1"/>
          </p:cNvSpPr>
          <p:nvPr/>
        </p:nvSpPr>
        <p:spPr bwMode="auto">
          <a:xfrm>
            <a:off x="280988" y="2060575"/>
            <a:ext cx="8716962" cy="1262063"/>
          </a:xfrm>
          <a:prstGeom prst="rect">
            <a:avLst/>
          </a:prstGeom>
          <a:solidFill>
            <a:srgbClr val="0000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2800" smtClean="0">
                <a:solidFill>
                  <a:srgbClr val="FFFF00"/>
                </a:solidFill>
              </a:rPr>
              <a:t>A</a:t>
            </a:r>
            <a:r>
              <a:rPr lang="hu-HU" altLang="hu-HU" sz="2800" smtClean="0">
                <a:solidFill>
                  <a:srgbClr val="000000"/>
                </a:solidFill>
              </a:rPr>
              <a:t> </a:t>
            </a:r>
            <a:r>
              <a:rPr lang="hu-HU" altLang="hu-HU" sz="2800" smtClean="0">
                <a:solidFill>
                  <a:srgbClr val="FFFF00"/>
                </a:solidFill>
              </a:rPr>
              <a:t>cigánykérdés, nem cigány kérdés,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2800" smtClean="0">
                <a:solidFill>
                  <a:srgbClr val="FFFF00"/>
                </a:solidFill>
              </a:rPr>
              <a:t>hanem hazai és európai közösségi mulasztásos bűn!</a:t>
            </a:r>
            <a:endParaRPr lang="hu-HU" altLang="hu-HU" sz="2000" smtClean="0">
              <a:solidFill>
                <a:srgbClr val="FFFF00"/>
              </a:solidFill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hu-HU" sz="2000" smtClean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011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Text Box 2"/>
          <p:cNvSpPr txBox="1">
            <a:spLocks noChangeArrowheads="1"/>
          </p:cNvSpPr>
          <p:nvPr/>
        </p:nvSpPr>
        <p:spPr bwMode="auto">
          <a:xfrm>
            <a:off x="250825" y="692150"/>
            <a:ext cx="3311525" cy="1460500"/>
          </a:xfrm>
          <a:prstGeom prst="rect">
            <a:avLst/>
          </a:prstGeom>
          <a:solidFill>
            <a:srgbClr val="3333CC"/>
          </a:solidFill>
          <a:ln w="28575">
            <a:solidFill>
              <a:srgbClr val="00FF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hu-HU" altLang="hu-HU" sz="4400" b="1" smtClean="0">
                <a:solidFill>
                  <a:srgbClr val="00FF00"/>
                </a:solidFill>
              </a:rPr>
              <a:t>Társadalmi tőke</a:t>
            </a:r>
          </a:p>
        </p:txBody>
      </p:sp>
      <p:sp>
        <p:nvSpPr>
          <p:cNvPr id="128003" name="Text Box 3"/>
          <p:cNvSpPr txBox="1">
            <a:spLocks noChangeArrowheads="1"/>
          </p:cNvSpPr>
          <p:nvPr/>
        </p:nvSpPr>
        <p:spPr bwMode="auto">
          <a:xfrm>
            <a:off x="4267200" y="4397375"/>
            <a:ext cx="2590800" cy="425450"/>
          </a:xfrm>
          <a:prstGeom prst="rect">
            <a:avLst/>
          </a:prstGeom>
          <a:solidFill>
            <a:srgbClr val="3333CC"/>
          </a:solidFill>
          <a:ln w="28575">
            <a:solidFill>
              <a:srgbClr val="00FF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hu-HU" altLang="hu-HU" sz="2000" b="1" smtClean="0">
                <a:solidFill>
                  <a:srgbClr val="00FF00"/>
                </a:solidFill>
              </a:rPr>
              <a:t>Iskolázottság</a:t>
            </a:r>
            <a:endParaRPr lang="hu-HU" altLang="hu-HU" sz="2000" smtClean="0">
              <a:solidFill>
                <a:srgbClr val="00FF00"/>
              </a:solidFill>
              <a:latin typeface="Times New Roman" pitchFamily="18" charset="0"/>
            </a:endParaRPr>
          </a:p>
        </p:txBody>
      </p:sp>
      <p:sp>
        <p:nvSpPr>
          <p:cNvPr id="128004" name="Text Box 4"/>
          <p:cNvSpPr txBox="1">
            <a:spLocks noChangeArrowheads="1"/>
          </p:cNvSpPr>
          <p:nvPr/>
        </p:nvSpPr>
        <p:spPr bwMode="auto">
          <a:xfrm>
            <a:off x="323850" y="4364038"/>
            <a:ext cx="2724150" cy="1470025"/>
          </a:xfrm>
          <a:prstGeom prst="rect">
            <a:avLst/>
          </a:prstGeom>
          <a:solidFill>
            <a:srgbClr val="3333CC"/>
          </a:solidFill>
          <a:ln w="38100">
            <a:solidFill>
              <a:srgbClr val="00FF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hu-HU" altLang="hu-HU" sz="4400" b="1" smtClean="0">
                <a:solidFill>
                  <a:srgbClr val="00FF00"/>
                </a:solidFill>
              </a:rPr>
              <a:t>Humán tőke</a:t>
            </a:r>
          </a:p>
        </p:txBody>
      </p:sp>
      <p:sp>
        <p:nvSpPr>
          <p:cNvPr id="128005" name="Text Box 5"/>
          <p:cNvSpPr txBox="1">
            <a:spLocks noChangeArrowheads="1"/>
          </p:cNvSpPr>
          <p:nvPr/>
        </p:nvSpPr>
        <p:spPr bwMode="auto">
          <a:xfrm>
            <a:off x="4284663" y="5443538"/>
            <a:ext cx="2590800" cy="425450"/>
          </a:xfrm>
          <a:prstGeom prst="rect">
            <a:avLst/>
          </a:prstGeom>
          <a:solidFill>
            <a:srgbClr val="3333CC"/>
          </a:solidFill>
          <a:ln w="28575">
            <a:solidFill>
              <a:srgbClr val="00FF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hu-HU" altLang="hu-HU" sz="2000" b="1" smtClean="0">
                <a:solidFill>
                  <a:srgbClr val="00FF00"/>
                </a:solidFill>
              </a:rPr>
              <a:t>Önhatékonyság</a:t>
            </a:r>
          </a:p>
        </p:txBody>
      </p:sp>
      <p:sp>
        <p:nvSpPr>
          <p:cNvPr id="128006" name="Text Box 6"/>
          <p:cNvSpPr txBox="1">
            <a:spLocks noChangeArrowheads="1"/>
          </p:cNvSpPr>
          <p:nvPr/>
        </p:nvSpPr>
        <p:spPr bwMode="auto">
          <a:xfrm>
            <a:off x="4284663" y="5948363"/>
            <a:ext cx="2667000" cy="425450"/>
          </a:xfrm>
          <a:prstGeom prst="rect">
            <a:avLst/>
          </a:prstGeom>
          <a:solidFill>
            <a:srgbClr val="3333CC"/>
          </a:solidFill>
          <a:ln w="28575">
            <a:solidFill>
              <a:srgbClr val="00FF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hu-HU" altLang="hu-HU" sz="2000" b="1" smtClean="0">
                <a:solidFill>
                  <a:srgbClr val="00FF00"/>
                </a:solidFill>
              </a:rPr>
              <a:t>Koherencia</a:t>
            </a:r>
            <a:endParaRPr lang="hu-HU" altLang="hu-HU" sz="2400" b="1" smtClean="0">
              <a:solidFill>
                <a:srgbClr val="00FF00"/>
              </a:solidFill>
            </a:endParaRPr>
          </a:p>
        </p:txBody>
      </p:sp>
      <p:sp>
        <p:nvSpPr>
          <p:cNvPr id="128007" name="Text Box 7"/>
          <p:cNvSpPr txBox="1">
            <a:spLocks noChangeArrowheads="1"/>
          </p:cNvSpPr>
          <p:nvPr/>
        </p:nvSpPr>
        <p:spPr bwMode="auto">
          <a:xfrm>
            <a:off x="7315200" y="6378575"/>
            <a:ext cx="1447800" cy="425450"/>
          </a:xfrm>
          <a:prstGeom prst="rect">
            <a:avLst/>
          </a:prstGeom>
          <a:solidFill>
            <a:srgbClr val="3333CC"/>
          </a:solidFill>
          <a:ln w="28575">
            <a:solidFill>
              <a:srgbClr val="00FF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hu-HU" altLang="hu-HU" sz="2000" b="1" smtClean="0">
                <a:solidFill>
                  <a:srgbClr val="FF3399"/>
                </a:solidFill>
              </a:rPr>
              <a:t>Halálozás</a:t>
            </a:r>
          </a:p>
        </p:txBody>
      </p:sp>
      <p:sp>
        <p:nvSpPr>
          <p:cNvPr id="128008" name="Text Box 8"/>
          <p:cNvSpPr txBox="1">
            <a:spLocks noChangeArrowheads="1"/>
          </p:cNvSpPr>
          <p:nvPr/>
        </p:nvSpPr>
        <p:spPr bwMode="auto">
          <a:xfrm>
            <a:off x="4211638" y="692150"/>
            <a:ext cx="3886200" cy="425450"/>
          </a:xfrm>
          <a:prstGeom prst="rect">
            <a:avLst/>
          </a:prstGeom>
          <a:solidFill>
            <a:srgbClr val="3333CC"/>
          </a:solidFill>
          <a:ln w="28575">
            <a:solidFill>
              <a:srgbClr val="00FF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hu-HU" altLang="hu-HU" sz="2000" b="1" smtClean="0">
                <a:solidFill>
                  <a:srgbClr val="00FF00"/>
                </a:solidFill>
              </a:rPr>
              <a:t>Bizalom - megbízhatóság</a:t>
            </a:r>
            <a:endParaRPr lang="hu-HU" altLang="hu-HU" sz="2400" b="1" smtClean="0">
              <a:solidFill>
                <a:srgbClr val="00FF00"/>
              </a:solidFill>
            </a:endParaRPr>
          </a:p>
        </p:txBody>
      </p:sp>
      <p:sp>
        <p:nvSpPr>
          <p:cNvPr id="128009" name="Text Box 9"/>
          <p:cNvSpPr txBox="1">
            <a:spLocks noChangeArrowheads="1"/>
          </p:cNvSpPr>
          <p:nvPr/>
        </p:nvSpPr>
        <p:spPr bwMode="auto">
          <a:xfrm>
            <a:off x="4211638" y="1195388"/>
            <a:ext cx="3886200" cy="425450"/>
          </a:xfrm>
          <a:prstGeom prst="rect">
            <a:avLst/>
          </a:prstGeom>
          <a:solidFill>
            <a:srgbClr val="3333CC"/>
          </a:solidFill>
          <a:ln w="28575">
            <a:solidFill>
              <a:srgbClr val="00FF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hu-HU" altLang="hu-HU" sz="2000" b="1" smtClean="0">
                <a:solidFill>
                  <a:srgbClr val="00FF00"/>
                </a:solidFill>
              </a:rPr>
              <a:t>Kölcsönösség</a:t>
            </a:r>
          </a:p>
        </p:txBody>
      </p:sp>
      <p:sp>
        <p:nvSpPr>
          <p:cNvPr id="128010" name="Text Box 10"/>
          <p:cNvSpPr txBox="1">
            <a:spLocks noChangeArrowheads="1"/>
          </p:cNvSpPr>
          <p:nvPr/>
        </p:nvSpPr>
        <p:spPr bwMode="auto">
          <a:xfrm>
            <a:off x="4191000" y="1730375"/>
            <a:ext cx="3886200" cy="425450"/>
          </a:xfrm>
          <a:prstGeom prst="rect">
            <a:avLst/>
          </a:prstGeom>
          <a:solidFill>
            <a:srgbClr val="3333CC"/>
          </a:solidFill>
          <a:ln w="28575">
            <a:solidFill>
              <a:srgbClr val="00FF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hu-HU" altLang="hu-HU" sz="2000" b="1" smtClean="0">
                <a:solidFill>
                  <a:srgbClr val="00FF00"/>
                </a:solidFill>
              </a:rPr>
              <a:t>Civil szervezetek, vallás</a:t>
            </a:r>
            <a:endParaRPr lang="hu-HU" altLang="hu-HU" sz="2400" smtClean="0">
              <a:solidFill>
                <a:srgbClr val="00FF00"/>
              </a:solidFill>
              <a:latin typeface="Times New Roman" pitchFamily="18" charset="0"/>
            </a:endParaRPr>
          </a:p>
        </p:txBody>
      </p:sp>
      <p:sp>
        <p:nvSpPr>
          <p:cNvPr id="128011" name="Text Box 11"/>
          <p:cNvSpPr txBox="1">
            <a:spLocks noChangeArrowheads="1"/>
          </p:cNvSpPr>
          <p:nvPr/>
        </p:nvSpPr>
        <p:spPr bwMode="auto">
          <a:xfrm>
            <a:off x="4211638" y="2274888"/>
            <a:ext cx="3886200" cy="425450"/>
          </a:xfrm>
          <a:prstGeom prst="rect">
            <a:avLst/>
          </a:prstGeom>
          <a:solidFill>
            <a:srgbClr val="3333CC"/>
          </a:solidFill>
          <a:ln w="28575">
            <a:solidFill>
              <a:srgbClr val="00FF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hu-HU" altLang="hu-HU" sz="2000" b="1" smtClean="0">
                <a:solidFill>
                  <a:srgbClr val="00FF00"/>
                </a:solidFill>
              </a:rPr>
              <a:t>Közösségi hatékonyság</a:t>
            </a:r>
            <a:endParaRPr lang="hu-HU" altLang="hu-HU" sz="2400" b="1" smtClean="0">
              <a:solidFill>
                <a:srgbClr val="00FF00"/>
              </a:solidFill>
            </a:endParaRPr>
          </a:p>
        </p:txBody>
      </p:sp>
      <p:sp>
        <p:nvSpPr>
          <p:cNvPr id="128012" name="Text Box 12"/>
          <p:cNvSpPr txBox="1">
            <a:spLocks noChangeArrowheads="1"/>
          </p:cNvSpPr>
          <p:nvPr/>
        </p:nvSpPr>
        <p:spPr bwMode="auto">
          <a:xfrm>
            <a:off x="4211638" y="2779713"/>
            <a:ext cx="3886200" cy="400050"/>
          </a:xfrm>
          <a:prstGeom prst="rect">
            <a:avLst/>
          </a:prstGeom>
          <a:solidFill>
            <a:srgbClr val="3333CC"/>
          </a:solidFill>
          <a:ln w="28575">
            <a:solidFill>
              <a:srgbClr val="00FF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hu-HU" altLang="hu-HU" sz="2000" b="1" smtClean="0">
                <a:solidFill>
                  <a:srgbClr val="00FF00"/>
                </a:solidFill>
              </a:rPr>
              <a:t>Társas támogatás</a:t>
            </a:r>
            <a:endParaRPr lang="hu-HU" altLang="hu-HU" sz="2400" smtClean="0">
              <a:solidFill>
                <a:srgbClr val="00FF00"/>
              </a:solidFill>
              <a:latin typeface="Times New Roman" pitchFamily="18" charset="0"/>
            </a:endParaRPr>
          </a:p>
        </p:txBody>
      </p:sp>
      <p:sp>
        <p:nvSpPr>
          <p:cNvPr id="128013" name="Text Box 13"/>
          <p:cNvSpPr txBox="1">
            <a:spLocks noChangeArrowheads="1"/>
          </p:cNvSpPr>
          <p:nvPr/>
        </p:nvSpPr>
        <p:spPr bwMode="auto">
          <a:xfrm>
            <a:off x="4211638" y="3282950"/>
            <a:ext cx="3886200" cy="425450"/>
          </a:xfrm>
          <a:prstGeom prst="rect">
            <a:avLst/>
          </a:prstGeom>
          <a:solidFill>
            <a:srgbClr val="3333CC"/>
          </a:solidFill>
          <a:ln w="28575">
            <a:solidFill>
              <a:srgbClr val="00FF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hu-HU" altLang="hu-HU" sz="2000" b="1" smtClean="0">
                <a:solidFill>
                  <a:srgbClr val="00FF00"/>
                </a:solidFill>
              </a:rPr>
              <a:t>Versengés</a:t>
            </a:r>
          </a:p>
        </p:txBody>
      </p:sp>
      <p:sp>
        <p:nvSpPr>
          <p:cNvPr id="128014" name="Text Box 14"/>
          <p:cNvSpPr txBox="1">
            <a:spLocks noChangeArrowheads="1"/>
          </p:cNvSpPr>
          <p:nvPr/>
        </p:nvSpPr>
        <p:spPr bwMode="auto">
          <a:xfrm>
            <a:off x="4211638" y="3787775"/>
            <a:ext cx="3886200" cy="425450"/>
          </a:xfrm>
          <a:prstGeom prst="rect">
            <a:avLst/>
          </a:prstGeom>
          <a:solidFill>
            <a:srgbClr val="3333CC"/>
          </a:solidFill>
          <a:ln w="28575">
            <a:solidFill>
              <a:srgbClr val="00FF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hu-HU" altLang="hu-HU" sz="2000" b="1" smtClean="0">
                <a:solidFill>
                  <a:srgbClr val="00FF00"/>
                </a:solidFill>
              </a:rPr>
              <a:t>Alacsony anómia</a:t>
            </a:r>
            <a:endParaRPr lang="hu-HU" altLang="hu-HU" sz="2400" b="1" smtClean="0">
              <a:solidFill>
                <a:srgbClr val="00FF00"/>
              </a:solidFill>
            </a:endParaRPr>
          </a:p>
        </p:txBody>
      </p:sp>
      <p:sp>
        <p:nvSpPr>
          <p:cNvPr id="128015" name="Text Box 15"/>
          <p:cNvSpPr txBox="1">
            <a:spLocks noChangeArrowheads="1"/>
          </p:cNvSpPr>
          <p:nvPr/>
        </p:nvSpPr>
        <p:spPr bwMode="auto">
          <a:xfrm>
            <a:off x="4284663" y="4940300"/>
            <a:ext cx="2667000" cy="425450"/>
          </a:xfrm>
          <a:prstGeom prst="rect">
            <a:avLst/>
          </a:prstGeom>
          <a:solidFill>
            <a:srgbClr val="3333CC"/>
          </a:solidFill>
          <a:ln w="28575">
            <a:solidFill>
              <a:srgbClr val="00FF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hu-HU" altLang="hu-HU" sz="2000" b="1" smtClean="0">
                <a:solidFill>
                  <a:srgbClr val="00FF00"/>
                </a:solidFill>
              </a:rPr>
              <a:t>Megbirkózás</a:t>
            </a:r>
          </a:p>
        </p:txBody>
      </p:sp>
      <p:sp>
        <p:nvSpPr>
          <p:cNvPr id="128016" name="Line 16"/>
          <p:cNvSpPr>
            <a:spLocks noChangeShapeType="1"/>
          </p:cNvSpPr>
          <p:nvPr/>
        </p:nvSpPr>
        <p:spPr bwMode="auto">
          <a:xfrm>
            <a:off x="8534400" y="1044575"/>
            <a:ext cx="0" cy="53340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hu-HU" smtClean="0">
              <a:solidFill>
                <a:srgbClr val="000000"/>
              </a:solidFill>
            </a:endParaRPr>
          </a:p>
        </p:txBody>
      </p:sp>
      <p:sp>
        <p:nvSpPr>
          <p:cNvPr id="128017" name="Line 17"/>
          <p:cNvSpPr>
            <a:spLocks noChangeShapeType="1"/>
          </p:cNvSpPr>
          <p:nvPr/>
        </p:nvSpPr>
        <p:spPr bwMode="auto">
          <a:xfrm>
            <a:off x="7543800" y="4473575"/>
            <a:ext cx="0" cy="19050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hu-HU" smtClean="0">
              <a:solidFill>
                <a:srgbClr val="000000"/>
              </a:solidFill>
            </a:endParaRPr>
          </a:p>
        </p:txBody>
      </p:sp>
      <p:sp>
        <p:nvSpPr>
          <p:cNvPr id="128018" name="Line 18"/>
          <p:cNvSpPr>
            <a:spLocks noChangeShapeType="1"/>
          </p:cNvSpPr>
          <p:nvPr/>
        </p:nvSpPr>
        <p:spPr bwMode="auto">
          <a:xfrm>
            <a:off x="6858000" y="4473575"/>
            <a:ext cx="685800" cy="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hu-HU" smtClean="0">
              <a:solidFill>
                <a:srgbClr val="000000"/>
              </a:solidFill>
            </a:endParaRPr>
          </a:p>
        </p:txBody>
      </p:sp>
      <p:sp>
        <p:nvSpPr>
          <p:cNvPr id="128019" name="Line 19"/>
          <p:cNvSpPr>
            <a:spLocks noChangeShapeType="1"/>
          </p:cNvSpPr>
          <p:nvPr/>
        </p:nvSpPr>
        <p:spPr bwMode="auto">
          <a:xfrm>
            <a:off x="6934200" y="5083175"/>
            <a:ext cx="609600" cy="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hu-HU" smtClean="0">
              <a:solidFill>
                <a:srgbClr val="000000"/>
              </a:solidFill>
            </a:endParaRPr>
          </a:p>
        </p:txBody>
      </p:sp>
      <p:sp>
        <p:nvSpPr>
          <p:cNvPr id="128020" name="Line 20"/>
          <p:cNvSpPr>
            <a:spLocks noChangeShapeType="1"/>
          </p:cNvSpPr>
          <p:nvPr/>
        </p:nvSpPr>
        <p:spPr bwMode="auto">
          <a:xfrm>
            <a:off x="6858000" y="5616575"/>
            <a:ext cx="685800" cy="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hu-HU" smtClean="0">
              <a:solidFill>
                <a:srgbClr val="000000"/>
              </a:solidFill>
            </a:endParaRPr>
          </a:p>
        </p:txBody>
      </p:sp>
      <p:sp>
        <p:nvSpPr>
          <p:cNvPr id="128021" name="Line 21"/>
          <p:cNvSpPr>
            <a:spLocks noChangeShapeType="1"/>
          </p:cNvSpPr>
          <p:nvPr/>
        </p:nvSpPr>
        <p:spPr bwMode="auto">
          <a:xfrm>
            <a:off x="6934200" y="6149975"/>
            <a:ext cx="609600" cy="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hu-HU" smtClean="0">
              <a:solidFill>
                <a:srgbClr val="000000"/>
              </a:solidFill>
            </a:endParaRPr>
          </a:p>
        </p:txBody>
      </p:sp>
      <p:sp>
        <p:nvSpPr>
          <p:cNvPr id="128022" name="Line 22"/>
          <p:cNvSpPr>
            <a:spLocks noChangeShapeType="1"/>
          </p:cNvSpPr>
          <p:nvPr/>
        </p:nvSpPr>
        <p:spPr bwMode="auto">
          <a:xfrm>
            <a:off x="8077200" y="1044575"/>
            <a:ext cx="457200" cy="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hu-HU" smtClean="0">
              <a:solidFill>
                <a:srgbClr val="000000"/>
              </a:solidFill>
            </a:endParaRPr>
          </a:p>
        </p:txBody>
      </p:sp>
      <p:sp>
        <p:nvSpPr>
          <p:cNvPr id="128023" name="Line 23"/>
          <p:cNvSpPr>
            <a:spLocks noChangeShapeType="1"/>
          </p:cNvSpPr>
          <p:nvPr/>
        </p:nvSpPr>
        <p:spPr bwMode="auto">
          <a:xfrm>
            <a:off x="8077200" y="1501775"/>
            <a:ext cx="457200" cy="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hu-HU" smtClean="0">
              <a:solidFill>
                <a:srgbClr val="000000"/>
              </a:solidFill>
            </a:endParaRPr>
          </a:p>
        </p:txBody>
      </p:sp>
      <p:sp>
        <p:nvSpPr>
          <p:cNvPr id="128024" name="Line 24"/>
          <p:cNvSpPr>
            <a:spLocks noChangeShapeType="1"/>
          </p:cNvSpPr>
          <p:nvPr/>
        </p:nvSpPr>
        <p:spPr bwMode="auto">
          <a:xfrm>
            <a:off x="8077200" y="1958975"/>
            <a:ext cx="457200" cy="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hu-HU" smtClean="0">
              <a:solidFill>
                <a:srgbClr val="000000"/>
              </a:solidFill>
            </a:endParaRPr>
          </a:p>
        </p:txBody>
      </p:sp>
      <p:sp>
        <p:nvSpPr>
          <p:cNvPr id="128025" name="Line 25"/>
          <p:cNvSpPr>
            <a:spLocks noChangeShapeType="1"/>
          </p:cNvSpPr>
          <p:nvPr/>
        </p:nvSpPr>
        <p:spPr bwMode="auto">
          <a:xfrm>
            <a:off x="8077200" y="2416175"/>
            <a:ext cx="457200" cy="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hu-HU" smtClean="0">
              <a:solidFill>
                <a:srgbClr val="000000"/>
              </a:solidFill>
            </a:endParaRPr>
          </a:p>
        </p:txBody>
      </p:sp>
      <p:sp>
        <p:nvSpPr>
          <p:cNvPr id="128026" name="Line 26"/>
          <p:cNvSpPr>
            <a:spLocks noChangeShapeType="1"/>
          </p:cNvSpPr>
          <p:nvPr/>
        </p:nvSpPr>
        <p:spPr bwMode="auto">
          <a:xfrm>
            <a:off x="8077200" y="2873375"/>
            <a:ext cx="457200" cy="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hu-HU" smtClean="0">
              <a:solidFill>
                <a:srgbClr val="000000"/>
              </a:solidFill>
            </a:endParaRPr>
          </a:p>
        </p:txBody>
      </p:sp>
      <p:sp>
        <p:nvSpPr>
          <p:cNvPr id="128027" name="Line 27"/>
          <p:cNvSpPr>
            <a:spLocks noChangeShapeType="1"/>
          </p:cNvSpPr>
          <p:nvPr/>
        </p:nvSpPr>
        <p:spPr bwMode="auto">
          <a:xfrm>
            <a:off x="8077200" y="3330575"/>
            <a:ext cx="457200" cy="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hu-HU" smtClean="0">
              <a:solidFill>
                <a:srgbClr val="000000"/>
              </a:solidFill>
            </a:endParaRPr>
          </a:p>
        </p:txBody>
      </p:sp>
      <p:sp>
        <p:nvSpPr>
          <p:cNvPr id="128028" name="Line 28"/>
          <p:cNvSpPr>
            <a:spLocks noChangeShapeType="1"/>
          </p:cNvSpPr>
          <p:nvPr/>
        </p:nvSpPr>
        <p:spPr bwMode="auto">
          <a:xfrm>
            <a:off x="8077200" y="3863975"/>
            <a:ext cx="457200" cy="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hu-HU" smtClean="0">
              <a:solidFill>
                <a:srgbClr val="000000"/>
              </a:solidFill>
            </a:endParaRPr>
          </a:p>
        </p:txBody>
      </p:sp>
      <p:pic>
        <p:nvPicPr>
          <p:cNvPr id="128029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50" y="2349500"/>
            <a:ext cx="2341563" cy="18319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5107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r>
              <a:rPr lang="hu-HU" altLang="hu-HU" b="1" smtClean="0">
                <a:solidFill>
                  <a:srgbClr val="000066"/>
                </a:solidFill>
                <a:latin typeface="Arial Narrow" pitchFamily="34" charset="0"/>
              </a:rPr>
              <a:t>Anómia és halálozás megyei értékei:</a:t>
            </a:r>
          </a:p>
        </p:txBody>
      </p:sp>
      <p:pic>
        <p:nvPicPr>
          <p:cNvPr id="129027" name="Picture 3" descr="27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388" y="2724150"/>
            <a:ext cx="4608512" cy="2598738"/>
          </a:xfrm>
        </p:spPr>
      </p:pic>
      <p:pic>
        <p:nvPicPr>
          <p:cNvPr id="129028" name="Picture 4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67288" y="1262063"/>
            <a:ext cx="3925887" cy="2524125"/>
          </a:xfrm>
        </p:spPr>
      </p:pic>
      <p:sp>
        <p:nvSpPr>
          <p:cNvPr id="129029" name="Text Box 5"/>
          <p:cNvSpPr txBox="1">
            <a:spLocks noChangeArrowheads="1"/>
          </p:cNvSpPr>
          <p:nvPr/>
        </p:nvSpPr>
        <p:spPr bwMode="auto">
          <a:xfrm>
            <a:off x="1116013" y="1989138"/>
            <a:ext cx="143986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endParaRPr lang="en-GB" altLang="hu-HU" sz="1800" smtClean="0">
              <a:solidFill>
                <a:srgbClr val="000000"/>
              </a:solidFill>
            </a:endParaRPr>
          </a:p>
        </p:txBody>
      </p:sp>
      <p:sp>
        <p:nvSpPr>
          <p:cNvPr id="129030" name="Text Box 6"/>
          <p:cNvSpPr txBox="1">
            <a:spLocks noChangeArrowheads="1"/>
          </p:cNvSpPr>
          <p:nvPr/>
        </p:nvSpPr>
        <p:spPr bwMode="auto">
          <a:xfrm>
            <a:off x="5364163" y="4437063"/>
            <a:ext cx="194468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endParaRPr lang="en-GB" altLang="hu-HU" sz="1800" smtClean="0">
              <a:solidFill>
                <a:srgbClr val="000000"/>
              </a:solidFill>
            </a:endParaRPr>
          </a:p>
        </p:txBody>
      </p:sp>
      <p:pic>
        <p:nvPicPr>
          <p:cNvPr id="129031" name="Picture 7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06963" y="3938588"/>
            <a:ext cx="3986212" cy="2478087"/>
          </a:xfrm>
        </p:spPr>
      </p:pic>
    </p:spTree>
    <p:extLst>
      <p:ext uri="{BB962C8B-B14F-4D97-AF65-F5344CB8AC3E}">
        <p14:creationId xmlns:p14="http://schemas.microsoft.com/office/powerpoint/2010/main" val="2129875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395536" y="260648"/>
            <a:ext cx="8568952" cy="4693574"/>
          </a:xfrm>
          <a:prstGeom prst="rect">
            <a:avLst/>
          </a:prstGeom>
          <a:noFill/>
        </p:spPr>
        <p:txBody>
          <a:bodyPr wrap="square" lIns="91420" tIns="45711" rIns="91420" bIns="45711" rtlCol="0">
            <a:spAutoFit/>
          </a:bodyPr>
          <a:lstStyle/>
          <a:p>
            <a:pPr algn="ctr"/>
            <a:r>
              <a:rPr lang="hu-HU" sz="28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 tehet az ember, ha pusztít a gyermekágyi láz?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hu-HU" sz="2800" i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Magyarázatot keres:</a:t>
            </a:r>
            <a:endParaRPr lang="hu-HU" sz="200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690" indent="-285690">
              <a:spcBef>
                <a:spcPts val="600"/>
              </a:spcBef>
              <a:buFontTx/>
              <a:buChar char="-"/>
            </a:pPr>
            <a:r>
              <a:rPr lang="hu-H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Korábban </a:t>
            </a:r>
            <a:r>
              <a:rPr lang="hu-HU" sz="22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szórványosan</a:t>
            </a:r>
            <a:r>
              <a:rPr lang="hu-H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Hippokrates</a:t>
            </a:r>
            <a:r>
              <a:rPr lang="hu-H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Galenus, </a:t>
            </a:r>
            <a:r>
              <a:rPr lang="hu-HU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Avicenna</a:t>
            </a:r>
            <a:r>
              <a:rPr lang="hu-H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…)</a:t>
            </a:r>
          </a:p>
          <a:p>
            <a:pPr marL="285690" indent="-285690">
              <a:spcBef>
                <a:spcPts val="600"/>
              </a:spcBef>
              <a:buFontTx/>
              <a:buChar char="-"/>
            </a:pPr>
            <a:r>
              <a:rPr lang="hu-HU" sz="22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Lochia</a:t>
            </a:r>
            <a:r>
              <a:rPr lang="hu-HU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visszamarad (</a:t>
            </a:r>
            <a:r>
              <a:rPr lang="hu-HU" sz="22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febris</a:t>
            </a:r>
            <a:r>
              <a:rPr lang="hu-HU" sz="22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2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lochialis</a:t>
            </a:r>
            <a:r>
              <a:rPr lang="hu-H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285690" indent="-285690">
              <a:spcBef>
                <a:spcPts val="600"/>
              </a:spcBef>
              <a:buFontTx/>
              <a:buChar char="-"/>
            </a:pPr>
            <a:r>
              <a:rPr lang="hu-HU" sz="22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Lepény</a:t>
            </a:r>
            <a:r>
              <a:rPr lang="hu-H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visszamaradás</a:t>
            </a:r>
          </a:p>
          <a:p>
            <a:pPr marL="285690" indent="-285690">
              <a:spcBef>
                <a:spcPts val="600"/>
              </a:spcBef>
              <a:buFontTx/>
              <a:buChar char="-"/>
            </a:pPr>
            <a:r>
              <a:rPr lang="hu-HU" sz="22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Tejelmélet</a:t>
            </a:r>
            <a:r>
              <a:rPr lang="hu-H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tej átrakódás a kismedencébe</a:t>
            </a:r>
          </a:p>
          <a:p>
            <a:pPr marL="285690" indent="-285690">
              <a:spcBef>
                <a:spcPts val="600"/>
              </a:spcBef>
              <a:buFontTx/>
              <a:buChar char="-"/>
            </a:pPr>
            <a:r>
              <a:rPr lang="hu-HU" sz="22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Flogisztikus</a:t>
            </a:r>
            <a:r>
              <a:rPr lang="hu-H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elmélet: hasi szervek, belek gyulladása</a:t>
            </a:r>
          </a:p>
          <a:p>
            <a:pPr marL="285690" indent="-285690">
              <a:spcBef>
                <a:spcPts val="600"/>
              </a:spcBef>
              <a:buFontTx/>
              <a:buChar char="-"/>
            </a:pPr>
            <a:r>
              <a:rPr lang="hu-H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Kórházi </a:t>
            </a:r>
            <a:r>
              <a:rPr lang="hu-HU" sz="22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miazma</a:t>
            </a:r>
            <a:r>
              <a:rPr lang="hu-H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légköri </a:t>
            </a:r>
            <a:r>
              <a:rPr lang="hu-HU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tellerikus</a:t>
            </a:r>
            <a:r>
              <a:rPr lang="hu-H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ártalmak</a:t>
            </a:r>
            <a:r>
              <a:rPr lang="hu-HU" sz="22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22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puerperaltyphus</a:t>
            </a:r>
            <a:endParaRPr lang="hu-HU" sz="2200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690" indent="-285690">
              <a:spcBef>
                <a:spcPts val="600"/>
              </a:spcBef>
              <a:buFontTx/>
              <a:buChar char="-"/>
            </a:pPr>
            <a:r>
              <a:rPr lang="hu-HU" sz="22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Kimerültség</a:t>
            </a:r>
            <a:r>
              <a:rPr lang="hu-H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fáradtság, papi csengettyűzés, kórházi osztály zsúfoltsága, rossz levegő, </a:t>
            </a:r>
            <a:r>
              <a:rPr lang="hu-HU" sz="22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endémia,</a:t>
            </a:r>
            <a:r>
              <a:rPr lang="hu-HU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stb.</a:t>
            </a:r>
          </a:p>
          <a:p>
            <a:r>
              <a:rPr lang="hu-HU" sz="2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4693971"/>
            <a:ext cx="2376264" cy="1708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0552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Cím 1"/>
          <p:cNvSpPr>
            <a:spLocks noGrp="1"/>
          </p:cNvSpPr>
          <p:nvPr>
            <p:ph type="title" idx="4294967295"/>
          </p:nvPr>
        </p:nvSpPr>
        <p:spPr>
          <a:xfrm>
            <a:off x="457200" y="5715000"/>
            <a:ext cx="8229600" cy="1143000"/>
          </a:xfrm>
        </p:spPr>
        <p:txBody>
          <a:bodyPr/>
          <a:lstStyle/>
          <a:p>
            <a:pPr eaLnBrk="1" hangingPunct="1"/>
            <a:r>
              <a:rPr lang="hu-HU" altLang="hu-HU" sz="2800" b="1" smtClean="0">
                <a:solidFill>
                  <a:srgbClr val="222268"/>
                </a:solidFill>
              </a:rPr>
              <a:t>Cigány orvosképzési program, 2011</a:t>
            </a:r>
            <a:br>
              <a:rPr lang="hu-HU" altLang="hu-HU" sz="2800" b="1" smtClean="0">
                <a:solidFill>
                  <a:srgbClr val="222268"/>
                </a:solidFill>
              </a:rPr>
            </a:br>
            <a:r>
              <a:rPr lang="hu-HU" altLang="hu-HU" sz="2400" smtClean="0">
                <a:solidFill>
                  <a:srgbClr val="222268"/>
                </a:solidFill>
              </a:rPr>
              <a:t>Gondok, szakkollégium létesítés</a:t>
            </a:r>
            <a:endParaRPr lang="en-US" altLang="hu-HU" sz="2400" smtClean="0">
              <a:solidFill>
                <a:srgbClr val="222268"/>
              </a:solidFill>
            </a:endParaRPr>
          </a:p>
        </p:txBody>
      </p:sp>
      <p:sp>
        <p:nvSpPr>
          <p:cNvPr id="130051" name="Szövegdoboz 3"/>
          <p:cNvSpPr txBox="1">
            <a:spLocks noChangeArrowheads="1"/>
          </p:cNvSpPr>
          <p:nvPr/>
        </p:nvSpPr>
        <p:spPr bwMode="auto">
          <a:xfrm>
            <a:off x="827088" y="2057400"/>
            <a:ext cx="799941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2400" smtClean="0">
                <a:solidFill>
                  <a:srgbClr val="222268"/>
                </a:solidFill>
              </a:rPr>
              <a:t>Beilleszkedés feltétel: </a:t>
            </a:r>
            <a:r>
              <a:rPr lang="hu-HU" altLang="hu-HU" sz="2400" b="1" smtClean="0">
                <a:solidFill>
                  <a:srgbClr val="222268"/>
                </a:solidFill>
              </a:rPr>
              <a:t>megfelelő értelmiség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2400" smtClean="0">
                <a:solidFill>
                  <a:srgbClr val="222268"/>
                </a:solidFill>
              </a:rPr>
              <a:t>Értelmiség feltétele: </a:t>
            </a:r>
            <a:r>
              <a:rPr lang="hu-HU" altLang="hu-HU" sz="2400" b="1" smtClean="0">
                <a:solidFill>
                  <a:srgbClr val="222268"/>
                </a:solidFill>
              </a:rPr>
              <a:t>megfelelő oktatás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2400" smtClean="0">
                <a:solidFill>
                  <a:srgbClr val="222268"/>
                </a:solidFill>
              </a:rPr>
              <a:t>Oktatás feltétele: </a:t>
            </a:r>
            <a:r>
              <a:rPr lang="hu-HU" altLang="hu-HU" sz="2400" b="1" smtClean="0">
                <a:solidFill>
                  <a:srgbClr val="222268"/>
                </a:solidFill>
              </a:rPr>
              <a:t>megfelelő társadalmi elhatározottság</a:t>
            </a:r>
            <a:endParaRPr lang="en-US" altLang="hu-HU" sz="2400" b="1" smtClean="0">
              <a:solidFill>
                <a:srgbClr val="222268"/>
              </a:solidFill>
            </a:endParaRPr>
          </a:p>
        </p:txBody>
      </p:sp>
      <p:pic>
        <p:nvPicPr>
          <p:cNvPr id="130052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3500438"/>
            <a:ext cx="3111500" cy="217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0053" name="Picture 2" descr="http://cigany-orvoskepzes.eu/wp-content/themes/cigany-orvoskepzes/images/headers/cigany_201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-26988"/>
            <a:ext cx="9180513" cy="194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0054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3500438"/>
            <a:ext cx="2911475" cy="217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02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76755" y="404813"/>
            <a:ext cx="8973097" cy="3662541"/>
          </a:xfrm>
          <a:prstGeom prst="rect">
            <a:avLst/>
          </a:prstGeom>
          <a:noFill/>
        </p:spPr>
        <p:txBody>
          <a:bodyPr wrap="none" lIns="91052" tIns="45526" rIns="91052" bIns="45526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400" b="1" dirty="0">
                <a:solidFill>
                  <a:srgbClr val="002060"/>
                </a:solidFill>
              </a:rPr>
              <a:t>Introduction of Medical Sign Language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400" b="1" dirty="0">
                <a:solidFill>
                  <a:srgbClr val="002060"/>
                </a:solidFill>
              </a:rPr>
              <a:t>at </a:t>
            </a:r>
            <a:r>
              <a:rPr lang="en-GB" sz="2400" b="1" dirty="0" err="1">
                <a:solidFill>
                  <a:srgbClr val="002060"/>
                </a:solidFill>
              </a:rPr>
              <a:t>Semmelweis</a:t>
            </a:r>
            <a:r>
              <a:rPr lang="en-GB" sz="2400" b="1" dirty="0">
                <a:solidFill>
                  <a:srgbClr val="002060"/>
                </a:solidFill>
              </a:rPr>
              <a:t> Universit</a:t>
            </a:r>
            <a:r>
              <a:rPr lang="en-GB" sz="2400" b="1" dirty="0">
                <a:solidFill>
                  <a:srgbClr val="000000"/>
                </a:solidFill>
              </a:rPr>
              <a:t>y,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400" b="1" dirty="0">
                <a:solidFill>
                  <a:srgbClr val="002060"/>
                </a:solidFill>
              </a:rPr>
              <a:t>2011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 sz="2000" b="1" dirty="0">
              <a:solidFill>
                <a:srgbClr val="000000"/>
              </a:solidFill>
            </a:endParaRPr>
          </a:p>
          <a:p>
            <a:pPr marL="341435" indent="-34143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GB" sz="2000" dirty="0">
                <a:solidFill>
                  <a:srgbClr val="002060"/>
                </a:solidFill>
              </a:rPr>
              <a:t>Improves the equality</a:t>
            </a:r>
          </a:p>
          <a:p>
            <a:pPr marL="341435" indent="-34143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GB" sz="2000" dirty="0">
                <a:solidFill>
                  <a:srgbClr val="002060"/>
                </a:solidFill>
              </a:rPr>
              <a:t>Helps in health care </a:t>
            </a:r>
            <a:r>
              <a:rPr lang="en-GB" sz="2000" dirty="0" err="1">
                <a:solidFill>
                  <a:srgbClr val="002060"/>
                </a:solidFill>
              </a:rPr>
              <a:t>provi</a:t>
            </a:r>
            <a:r>
              <a:rPr lang="hu-HU" sz="2000" dirty="0" err="1">
                <a:solidFill>
                  <a:srgbClr val="002060"/>
                </a:solidFill>
              </a:rPr>
              <a:t>sion</a:t>
            </a:r>
            <a:r>
              <a:rPr lang="en-GB" sz="2000" dirty="0">
                <a:solidFill>
                  <a:srgbClr val="002060"/>
                </a:solidFill>
              </a:rPr>
              <a:t> </a:t>
            </a:r>
          </a:p>
          <a:p>
            <a:pPr marL="341435" indent="-34143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GB" sz="2000" dirty="0">
                <a:solidFill>
                  <a:srgbClr val="002060"/>
                </a:solidFill>
              </a:rPr>
              <a:t>Helps learn </a:t>
            </a:r>
            <a:r>
              <a:rPr lang="hu-HU" sz="2000" dirty="0" err="1">
                <a:solidFill>
                  <a:srgbClr val="002060"/>
                </a:solidFill>
              </a:rPr>
              <a:t>better</a:t>
            </a:r>
            <a:r>
              <a:rPr lang="hu-HU" sz="2000" dirty="0">
                <a:solidFill>
                  <a:srgbClr val="002060"/>
                </a:solidFill>
              </a:rPr>
              <a:t> </a:t>
            </a:r>
            <a:r>
              <a:rPr lang="en-GB" sz="2000" dirty="0">
                <a:solidFill>
                  <a:srgbClr val="002060"/>
                </a:solidFill>
              </a:rPr>
              <a:t>observation of patients because signs without gestures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000" dirty="0">
                <a:solidFill>
                  <a:srgbClr val="002060"/>
                </a:solidFill>
              </a:rPr>
              <a:t>     have no meaning</a:t>
            </a:r>
          </a:p>
          <a:p>
            <a:pPr marL="341435" indent="-34143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GB" sz="2000" dirty="0">
                <a:solidFill>
                  <a:srgbClr val="002060"/>
                </a:solidFill>
              </a:rPr>
              <a:t>Extreme popularity</a:t>
            </a:r>
          </a:p>
          <a:p>
            <a:pPr marL="341435" indent="-34143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GB" sz="2000" dirty="0">
                <a:solidFill>
                  <a:srgbClr val="002060"/>
                </a:solidFill>
              </a:rPr>
              <a:t>European Union Recognition, 2012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2000" b="1" dirty="0">
              <a:solidFill>
                <a:srgbClr val="000000"/>
              </a:solidFill>
            </a:endParaRPr>
          </a:p>
        </p:txBody>
      </p:sp>
      <p:pic>
        <p:nvPicPr>
          <p:cNvPr id="23654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7" y="4076700"/>
            <a:ext cx="3168651" cy="2274888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36548" name="Picture 9" descr="http://eletunk.com/wp-content/uploads/2014/10/jel2-300x2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5033963"/>
            <a:ext cx="1966912" cy="136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6549" name="Picture 11" descr="http://www.infogyor.hu/external/uploaded_images/535007e98e15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84" y="5033967"/>
            <a:ext cx="2392363" cy="134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6147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514" name="Text Box 2"/>
          <p:cNvSpPr txBox="1">
            <a:spLocks noChangeArrowheads="1"/>
          </p:cNvSpPr>
          <p:nvPr/>
        </p:nvSpPr>
        <p:spPr bwMode="auto">
          <a:xfrm>
            <a:off x="34925" y="342900"/>
            <a:ext cx="9217025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4474" tIns="43929" rIns="84474" bIns="43929">
            <a:spAutoFit/>
          </a:bodyPr>
          <a:lstStyle>
            <a:lvl1pPr defTabSz="966788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66788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66788" eaLnBrk="0" hangingPunct="0">
              <a:spcBef>
                <a:spcPct val="20000"/>
              </a:spcBef>
              <a:buChar char="•"/>
              <a:defRPr sz="25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66788" eaLnBrk="0" hangingPunct="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66788" eaLnBrk="0" hangingPunct="0">
              <a:spcBef>
                <a:spcPct val="20000"/>
              </a:spcBef>
              <a:buChar char="»"/>
              <a:defRPr sz="21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2400" b="1" smtClean="0">
                <a:solidFill>
                  <a:srgbClr val="FFFF00"/>
                </a:solidFill>
              </a:rPr>
              <a:t>Dél-budapesti Egyetemváros, nyitott campus koncepció, 1991</a:t>
            </a:r>
          </a:p>
        </p:txBody>
      </p:sp>
      <p:sp>
        <p:nvSpPr>
          <p:cNvPr id="320515" name="Text Box 3"/>
          <p:cNvSpPr txBox="1">
            <a:spLocks noChangeArrowheads="1"/>
          </p:cNvSpPr>
          <p:nvPr/>
        </p:nvSpPr>
        <p:spPr bwMode="auto">
          <a:xfrm>
            <a:off x="461963" y="914400"/>
            <a:ext cx="8389937" cy="1550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4474" tIns="43929" rIns="84474" bIns="43929">
            <a:spAutoFit/>
          </a:bodyPr>
          <a:lstStyle>
            <a:lvl1pPr defTabSz="966788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66788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66788" eaLnBrk="0" hangingPunct="0">
              <a:spcBef>
                <a:spcPct val="20000"/>
              </a:spcBef>
              <a:buChar char="•"/>
              <a:defRPr sz="25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66788" eaLnBrk="0" hangingPunct="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66788" eaLnBrk="0" hangingPunct="0">
              <a:spcBef>
                <a:spcPct val="20000"/>
              </a:spcBef>
              <a:buChar char="»"/>
              <a:defRPr sz="21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900" smtClean="0">
                <a:solidFill>
                  <a:srgbClr val="FFFFFF"/>
                </a:solidFill>
              </a:rPr>
              <a:t>- Dél-budapesten (V, VII, VIII, IX, XI ker.) kb. 6 km</a:t>
            </a:r>
            <a:r>
              <a:rPr lang="hu-HU" altLang="hu-HU" sz="1900" baseline="30000" smtClean="0">
                <a:solidFill>
                  <a:srgbClr val="FFFFFF"/>
                </a:solidFill>
              </a:rPr>
              <a:t>2</a:t>
            </a:r>
            <a:r>
              <a:rPr lang="hu-HU" altLang="hu-HU" sz="1900" smtClean="0">
                <a:solidFill>
                  <a:srgbClr val="FFFFFF"/>
                </a:solidFill>
              </a:rPr>
              <a:t>-es területén </a:t>
            </a:r>
            <a:br>
              <a:rPr lang="hu-HU" altLang="hu-HU" sz="1900" smtClean="0">
                <a:solidFill>
                  <a:srgbClr val="FFFFFF"/>
                </a:solidFill>
              </a:rPr>
            </a:br>
            <a:r>
              <a:rPr lang="hu-HU" altLang="hu-HU" sz="1900" smtClean="0">
                <a:solidFill>
                  <a:srgbClr val="FFFFFF"/>
                </a:solidFill>
              </a:rPr>
              <a:t>  mintegy 100 000 oktató és hallgató dolgozik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hu-HU" altLang="hu-HU" sz="1900" smtClean="0">
                <a:solidFill>
                  <a:srgbClr val="FFFFFF"/>
                </a:solidFill>
              </a:rPr>
              <a:t> egyetemvárosi funkció kijelöléssel automatikus revitalizáció, felértékelődés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hu-HU" altLang="hu-HU" sz="1900" smtClean="0">
                <a:solidFill>
                  <a:srgbClr val="FFFFFF"/>
                </a:solidFill>
              </a:rPr>
              <a:t> kultúra, művészet és tudomány koncentrálódása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hu-HU" altLang="hu-HU" sz="1900" smtClean="0">
                <a:solidFill>
                  <a:srgbClr val="FFFFFF"/>
                </a:solidFill>
              </a:rPr>
              <a:t> lakossági összetétel változása, speciális munkahelyek teremtése</a:t>
            </a:r>
          </a:p>
        </p:txBody>
      </p:sp>
      <p:grpSp>
        <p:nvGrpSpPr>
          <p:cNvPr id="320516" name="Group 4"/>
          <p:cNvGrpSpPr>
            <a:grpSpLocks/>
          </p:cNvGrpSpPr>
          <p:nvPr/>
        </p:nvGrpSpPr>
        <p:grpSpPr bwMode="auto">
          <a:xfrm>
            <a:off x="34925" y="2767013"/>
            <a:ext cx="3890963" cy="3802062"/>
            <a:chOff x="23" y="1814"/>
            <a:chExt cx="2606" cy="2515"/>
          </a:xfrm>
        </p:grpSpPr>
        <p:pic>
          <p:nvPicPr>
            <p:cNvPr id="320524" name="Picture 5" descr="medro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" y="1814"/>
              <a:ext cx="2494" cy="2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0525" name="Text Box 6"/>
            <p:cNvSpPr txBox="1">
              <a:spLocks noChangeArrowheads="1"/>
            </p:cNvSpPr>
            <p:nvPr/>
          </p:nvSpPr>
          <p:spPr bwMode="auto">
            <a:xfrm>
              <a:off x="23" y="4037"/>
              <a:ext cx="2606" cy="2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defTabSz="966788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defTabSz="966788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defTabSz="966788" eaLnBrk="0" hangingPunct="0">
                <a:spcBef>
                  <a:spcPct val="20000"/>
                </a:spcBef>
                <a:buChar char="•"/>
                <a:defRPr sz="25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defTabSz="966788" eaLnBrk="0" hangingPunct="0">
                <a:spcBef>
                  <a:spcPct val="20000"/>
                </a:spcBef>
                <a:buChar char="–"/>
                <a:defRPr sz="21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defTabSz="966788" eaLnBrk="0" hangingPunct="0">
                <a:spcBef>
                  <a:spcPct val="20000"/>
                </a:spcBef>
                <a:buChar char="»"/>
                <a:defRPr sz="21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hu-HU" sz="1100" smtClean="0">
                  <a:solidFill>
                    <a:srgbClr val="FFFFFF"/>
                  </a:solidFill>
                </a:rPr>
                <a:t>Egészségügyi intézmények (kék) Üllői úti koncentrálódása</a:t>
              </a:r>
              <a:br>
                <a:rPr lang="hu-HU" altLang="hu-HU" sz="1100" smtClean="0">
                  <a:solidFill>
                    <a:srgbClr val="FFFFFF"/>
                  </a:solidFill>
                </a:rPr>
              </a:br>
              <a:r>
                <a:rPr lang="hu-HU" altLang="hu-HU" sz="1100" smtClean="0">
                  <a:solidFill>
                    <a:srgbClr val="FFFFFF"/>
                  </a:solidFill>
                </a:rPr>
                <a:t>(1896 Homolka József térképe)</a:t>
              </a:r>
            </a:p>
          </p:txBody>
        </p:sp>
      </p:grpSp>
      <p:grpSp>
        <p:nvGrpSpPr>
          <p:cNvPr id="320517" name="Group 7"/>
          <p:cNvGrpSpPr>
            <a:grpSpLocks/>
          </p:cNvGrpSpPr>
          <p:nvPr/>
        </p:nvGrpSpPr>
        <p:grpSpPr bwMode="auto">
          <a:xfrm>
            <a:off x="3844925" y="2767013"/>
            <a:ext cx="2211388" cy="3627437"/>
            <a:chOff x="2575" y="1814"/>
            <a:chExt cx="1481" cy="2399"/>
          </a:xfrm>
        </p:grpSpPr>
        <p:pic>
          <p:nvPicPr>
            <p:cNvPr id="320521" name="Picture 8" descr="medro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75" y="1814"/>
              <a:ext cx="1481" cy="2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0522" name="Oval 9"/>
            <p:cNvSpPr>
              <a:spLocks noChangeArrowheads="1"/>
            </p:cNvSpPr>
            <p:nvPr/>
          </p:nvSpPr>
          <p:spPr bwMode="auto">
            <a:xfrm>
              <a:off x="2699" y="2638"/>
              <a:ext cx="1316" cy="441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5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1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1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hu-HU" altLang="hu-HU" sz="1900" b="1" smtClean="0">
                <a:solidFill>
                  <a:srgbClr val="FFFFFF"/>
                </a:solidFill>
              </a:endParaRPr>
            </a:p>
          </p:txBody>
        </p:sp>
        <p:sp>
          <p:nvSpPr>
            <p:cNvPr id="320523" name="Text Box 10"/>
            <p:cNvSpPr txBox="1">
              <a:spLocks noChangeArrowheads="1"/>
            </p:cNvSpPr>
            <p:nvPr/>
          </p:nvSpPr>
          <p:spPr bwMode="auto">
            <a:xfrm>
              <a:off x="2699" y="4037"/>
              <a:ext cx="1038" cy="1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defTabSz="966788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defTabSz="966788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defTabSz="966788" eaLnBrk="0" hangingPunct="0">
                <a:spcBef>
                  <a:spcPct val="20000"/>
                </a:spcBef>
                <a:buChar char="•"/>
                <a:defRPr sz="25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defTabSz="966788" eaLnBrk="0" hangingPunct="0">
                <a:spcBef>
                  <a:spcPct val="20000"/>
                </a:spcBef>
                <a:buChar char="–"/>
                <a:defRPr sz="21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defTabSz="966788" eaLnBrk="0" hangingPunct="0">
                <a:spcBef>
                  <a:spcPct val="20000"/>
                </a:spcBef>
                <a:buChar char="»"/>
                <a:defRPr sz="21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hu-HU" sz="1100" smtClean="0">
                  <a:solidFill>
                    <a:srgbClr val="FFFFFF"/>
                  </a:solidFill>
                </a:rPr>
                <a:t>egyetemvárosi terület</a:t>
              </a:r>
            </a:p>
          </p:txBody>
        </p:sp>
      </p:grpSp>
      <p:grpSp>
        <p:nvGrpSpPr>
          <p:cNvPr id="320518" name="Group 11"/>
          <p:cNvGrpSpPr>
            <a:grpSpLocks/>
          </p:cNvGrpSpPr>
          <p:nvPr/>
        </p:nvGrpSpPr>
        <p:grpSpPr bwMode="auto">
          <a:xfrm>
            <a:off x="6115050" y="2767013"/>
            <a:ext cx="2925763" cy="3627437"/>
            <a:chOff x="4095" y="1814"/>
            <a:chExt cx="1960" cy="2399"/>
          </a:xfrm>
        </p:grpSpPr>
        <p:pic>
          <p:nvPicPr>
            <p:cNvPr id="320519" name="Picture 12" descr="med1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95" y="1814"/>
              <a:ext cx="1960" cy="2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0520" name="Text Box 13"/>
            <p:cNvSpPr txBox="1">
              <a:spLocks noChangeArrowheads="1"/>
            </p:cNvSpPr>
            <p:nvPr/>
          </p:nvSpPr>
          <p:spPr bwMode="auto">
            <a:xfrm>
              <a:off x="4287" y="4037"/>
              <a:ext cx="1705" cy="1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defTabSz="966788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defTabSz="966788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defTabSz="966788" eaLnBrk="0" hangingPunct="0">
                <a:spcBef>
                  <a:spcPct val="20000"/>
                </a:spcBef>
                <a:buChar char="•"/>
                <a:defRPr sz="25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defTabSz="966788" eaLnBrk="0" hangingPunct="0">
                <a:spcBef>
                  <a:spcPct val="20000"/>
                </a:spcBef>
                <a:buChar char="–"/>
                <a:defRPr sz="21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defTabSz="966788" eaLnBrk="0" hangingPunct="0">
                <a:spcBef>
                  <a:spcPct val="20000"/>
                </a:spcBef>
                <a:buChar char="»"/>
                <a:defRPr sz="21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hu-HU" sz="1100" smtClean="0">
                  <a:solidFill>
                    <a:srgbClr val="FFFFFF"/>
                  </a:solidFill>
                </a:rPr>
                <a:t>egyes kiemelt részek rendezési terve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86338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538" name="Picture 5" descr="Sikl%C3%B3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463" y="342900"/>
            <a:ext cx="7518400" cy="570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1539" name="Text Box 6"/>
          <p:cNvSpPr txBox="1">
            <a:spLocks noChangeArrowheads="1"/>
          </p:cNvSpPr>
          <p:nvPr/>
        </p:nvSpPr>
        <p:spPr bwMode="auto">
          <a:xfrm>
            <a:off x="1546225" y="6172200"/>
            <a:ext cx="6615113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8900" tIns="44450" rIns="88900" bIns="44450">
            <a:spAutoFit/>
          </a:bodyPr>
          <a:lstStyle>
            <a:lvl1pPr defTabSz="966788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66788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1413" indent="-227013" defTabSz="966788" eaLnBrk="0" hangingPunct="0">
              <a:spcBef>
                <a:spcPct val="20000"/>
              </a:spcBef>
              <a:buChar char="•"/>
              <a:defRPr sz="2500">
                <a:solidFill>
                  <a:schemeClr val="tx1"/>
                </a:solidFill>
                <a:latin typeface="Arial" pitchFamily="34" charset="0"/>
              </a:defRPr>
            </a:lvl3pPr>
            <a:lvl4pPr marL="1597025" indent="-227013" defTabSz="966788" eaLnBrk="0" hangingPunct="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66788" eaLnBrk="0" hangingPunct="0">
              <a:spcBef>
                <a:spcPct val="20000"/>
              </a:spcBef>
              <a:buChar char="»"/>
              <a:defRPr sz="21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900" b="1" smtClean="0">
                <a:solidFill>
                  <a:srgbClr val="FFFFFF"/>
                </a:solidFill>
              </a:rPr>
              <a:t>Erdély – Siklód – Alapítvány a Székely hagyományokért</a:t>
            </a:r>
          </a:p>
        </p:txBody>
      </p:sp>
    </p:spTree>
    <p:extLst>
      <p:ext uri="{BB962C8B-B14F-4D97-AF65-F5344CB8AC3E}">
        <p14:creationId xmlns:p14="http://schemas.microsoft.com/office/powerpoint/2010/main" val="1932251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/>
          <p:cNvSpPr/>
          <p:nvPr/>
        </p:nvSpPr>
        <p:spPr>
          <a:xfrm>
            <a:off x="684215" y="4438659"/>
            <a:ext cx="8208963" cy="2716422"/>
          </a:xfrm>
          <a:prstGeom prst="rect">
            <a:avLst/>
          </a:prstGeom>
        </p:spPr>
        <p:txBody>
          <a:bodyPr lIns="91052" tIns="45526" rIns="91052" bIns="45526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dirty="0">
                <a:solidFill>
                  <a:srgbClr val="FFFFFF"/>
                </a:solidFill>
                <a:latin typeface="Arial" pitchFamily="34" charset="0"/>
              </a:rPr>
              <a:t>      </a:t>
            </a:r>
            <a:r>
              <a:rPr lang="hu-HU" sz="1400" b="1" dirty="0">
                <a:solidFill>
                  <a:srgbClr val="002060"/>
                </a:solidFill>
                <a:latin typeface="Arial" pitchFamily="34" charset="0"/>
              </a:rPr>
              <a:t>„PHYSIO-LOGO” RED COPPER PANEL ART SERIES GLAZED WITH A FIRE BRUSH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200" dirty="0">
              <a:solidFill>
                <a:srgbClr val="002060"/>
              </a:solidFill>
              <a:latin typeface="Arial" pitchFamily="34" charset="0"/>
            </a:endParaRPr>
          </a:p>
          <a:p>
            <a:pPr marL="358824" indent="1610752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srgbClr val="002060"/>
                </a:solidFill>
                <a:latin typeface="Arial" pitchFamily="34" charset="0"/>
              </a:rPr>
              <a:t>1. Pluripotent cell – the mystery of life</a:t>
            </a:r>
            <a:endParaRPr lang="hu-HU" sz="1200" dirty="0">
              <a:solidFill>
                <a:srgbClr val="002060"/>
              </a:solidFill>
              <a:latin typeface="Arial" pitchFamily="34" charset="0"/>
            </a:endParaRPr>
          </a:p>
          <a:p>
            <a:pPr marL="358824" indent="1610752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srgbClr val="002060"/>
                </a:solidFill>
                <a:latin typeface="Arial" pitchFamily="34" charset="0"/>
              </a:rPr>
              <a:t>2. Two lives – one being</a:t>
            </a:r>
            <a:endParaRPr lang="hu-HU" sz="1200" dirty="0">
              <a:solidFill>
                <a:srgbClr val="002060"/>
              </a:solidFill>
              <a:latin typeface="Arial" pitchFamily="34" charset="0"/>
            </a:endParaRPr>
          </a:p>
          <a:p>
            <a:pPr marL="358824" indent="1610752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srgbClr val="002060"/>
                </a:solidFill>
                <a:latin typeface="Arial" pitchFamily="34" charset="0"/>
              </a:rPr>
              <a:t>3. The first separation – on your own </a:t>
            </a:r>
            <a:endParaRPr lang="hu-HU" sz="1200" dirty="0">
              <a:solidFill>
                <a:srgbClr val="002060"/>
              </a:solidFill>
              <a:latin typeface="Arial" pitchFamily="34" charset="0"/>
            </a:endParaRPr>
          </a:p>
          <a:p>
            <a:pPr marL="358824" indent="1610752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srgbClr val="002060"/>
                </a:solidFill>
                <a:latin typeface="Arial" pitchFamily="34" charset="0"/>
              </a:rPr>
              <a:t>4. Development of the individual – the child</a:t>
            </a:r>
            <a:endParaRPr lang="hu-HU" sz="1200" dirty="0">
              <a:solidFill>
                <a:srgbClr val="002060"/>
              </a:solidFill>
              <a:latin typeface="Arial" pitchFamily="34" charset="0"/>
            </a:endParaRPr>
          </a:p>
          <a:p>
            <a:pPr marL="358824" indent="1610752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srgbClr val="002060"/>
                </a:solidFill>
                <a:latin typeface="Arial" pitchFamily="34" charset="0"/>
              </a:rPr>
              <a:t>5. The eternally protective, pulsating flow  of blood</a:t>
            </a:r>
            <a:endParaRPr lang="hu-HU" sz="1200" dirty="0">
              <a:solidFill>
                <a:srgbClr val="002060"/>
              </a:solidFill>
              <a:latin typeface="Arial" pitchFamily="34" charset="0"/>
            </a:endParaRPr>
          </a:p>
          <a:p>
            <a:pPr marL="358824" indent="1610752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srgbClr val="002060"/>
                </a:solidFill>
                <a:latin typeface="Arial" pitchFamily="34" charset="0"/>
              </a:rPr>
              <a:t>6. The alluring, uplifting whirlwind of existence</a:t>
            </a:r>
            <a:endParaRPr lang="hu-HU" sz="1200" dirty="0">
              <a:solidFill>
                <a:srgbClr val="002060"/>
              </a:solidFill>
              <a:latin typeface="Arial" pitchFamily="34" charset="0"/>
            </a:endParaRPr>
          </a:p>
          <a:p>
            <a:pPr marL="358824" indent="1610752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srgbClr val="002060"/>
                </a:solidFill>
                <a:latin typeface="Arial" pitchFamily="34" charset="0"/>
              </a:rPr>
              <a:t>7. Harmony of excitation and inhibition, or the comfortable happiness of tranquility</a:t>
            </a:r>
            <a:endParaRPr lang="hu-HU" sz="1200" dirty="0">
              <a:solidFill>
                <a:srgbClr val="002060"/>
              </a:solidFill>
              <a:latin typeface="Arial" pitchFamily="34" charset="0"/>
            </a:endParaRPr>
          </a:p>
          <a:p>
            <a:pPr marL="358824" indent="1610752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srgbClr val="002060"/>
                </a:solidFill>
                <a:latin typeface="Arial" pitchFamily="34" charset="0"/>
              </a:rPr>
              <a:t>8. The signs of inevitable demise</a:t>
            </a:r>
            <a:endParaRPr lang="hu-HU" sz="1200" dirty="0">
              <a:solidFill>
                <a:srgbClr val="002060"/>
              </a:solidFill>
              <a:latin typeface="Arial" pitchFamily="34" charset="0"/>
            </a:endParaRPr>
          </a:p>
          <a:p>
            <a:pPr marL="358824" indent="1610752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srgbClr val="002060"/>
                </a:solidFill>
                <a:latin typeface="Arial" pitchFamily="34" charset="0"/>
              </a:rPr>
              <a:t>9. The evanescence of tissue, and life</a:t>
            </a:r>
            <a:endParaRPr lang="hu-HU" sz="1200" dirty="0">
              <a:solidFill>
                <a:srgbClr val="002060"/>
              </a:solidFill>
              <a:latin typeface="Arial" pitchFamily="34" charset="0"/>
            </a:endParaRPr>
          </a:p>
          <a:p>
            <a:pPr marL="358824" indent="1610752" fontAlgn="base">
              <a:spcBef>
                <a:spcPts val="600"/>
              </a:spcBef>
              <a:spcAft>
                <a:spcPct val="0"/>
              </a:spcAft>
              <a:defRPr/>
            </a:pPr>
            <a:r>
              <a:rPr lang="hu-HU" sz="1200" dirty="0">
                <a:solidFill>
                  <a:srgbClr val="002060"/>
                </a:solidFill>
                <a:latin typeface="Arial" pitchFamily="34" charset="0"/>
              </a:rPr>
              <a:t>BY ISTVAN MADARASSY, SCULPTOR AND FORGE ARTIST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1200" dirty="0">
              <a:solidFill>
                <a:srgbClr val="002060"/>
              </a:solidFill>
              <a:latin typeface="Arial" pitchFamily="34" charset="0"/>
            </a:endParaRPr>
          </a:p>
        </p:txBody>
      </p:sp>
      <p:pic>
        <p:nvPicPr>
          <p:cNvPr id="249859" name="Picture 4" descr="\\KORTAN-SERVER\roslasz\met\2009\Madarassy\IMG_223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135" y="550863"/>
            <a:ext cx="5184775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9860" name="Szövegdoboz 4"/>
          <p:cNvSpPr txBox="1">
            <a:spLocks noChangeArrowheads="1"/>
          </p:cNvSpPr>
          <p:nvPr/>
        </p:nvSpPr>
        <p:spPr bwMode="auto">
          <a:xfrm>
            <a:off x="3492503" y="115888"/>
            <a:ext cx="226536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052" tIns="45526" rIns="91052" bIns="45526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hu-HU" altLang="hu-HU" sz="2000" b="1">
                <a:solidFill>
                  <a:srgbClr val="002060"/>
                </a:solidFill>
                <a:latin typeface="Arial" pitchFamily="34" charset="0"/>
              </a:rPr>
              <a:t>Arts and Science</a:t>
            </a:r>
          </a:p>
        </p:txBody>
      </p:sp>
    </p:spTree>
    <p:extLst>
      <p:ext uri="{BB962C8B-B14F-4D97-AF65-F5344CB8AC3E}">
        <p14:creationId xmlns:p14="http://schemas.microsoft.com/office/powerpoint/2010/main" val="1075237463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882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98" y="917577"/>
            <a:ext cx="8353425" cy="546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0883" name="Text Box 4"/>
          <p:cNvSpPr txBox="1">
            <a:spLocks noChangeArrowheads="1"/>
          </p:cNvSpPr>
          <p:nvPr/>
        </p:nvSpPr>
        <p:spPr bwMode="auto">
          <a:xfrm>
            <a:off x="3565529" y="5791232"/>
            <a:ext cx="2115071" cy="532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052" tIns="45526" rIns="91052" bIns="45526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2800" b="1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rPr>
              <a:t>Thank you!</a:t>
            </a:r>
          </a:p>
        </p:txBody>
      </p:sp>
      <p:sp>
        <p:nvSpPr>
          <p:cNvPr id="250884" name="Szövegdoboz 1"/>
          <p:cNvSpPr txBox="1">
            <a:spLocks noChangeArrowheads="1"/>
          </p:cNvSpPr>
          <p:nvPr/>
        </p:nvSpPr>
        <p:spPr bwMode="auto">
          <a:xfrm>
            <a:off x="407990" y="374652"/>
            <a:ext cx="83407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052" tIns="45526" rIns="91052" bIns="45526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2400" b="1">
                <a:solidFill>
                  <a:srgbClr val="002060"/>
                </a:solidFill>
                <a:latin typeface="Arial" pitchFamily="34" charset="0"/>
              </a:rPr>
              <a:t>Semmelweis University Department of Pathophysiology</a:t>
            </a:r>
          </a:p>
        </p:txBody>
      </p:sp>
    </p:spTree>
    <p:extLst>
      <p:ext uri="{BB962C8B-B14F-4D97-AF65-F5344CB8AC3E}">
        <p14:creationId xmlns:p14="http://schemas.microsoft.com/office/powerpoint/2010/main" val="2351199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Szövegdoboz 3"/>
          <p:cNvSpPr txBox="1">
            <a:spLocks noChangeArrowheads="1"/>
          </p:cNvSpPr>
          <p:nvPr/>
        </p:nvSpPr>
        <p:spPr bwMode="auto">
          <a:xfrm>
            <a:off x="0" y="0"/>
            <a:ext cx="9144000" cy="6885384"/>
          </a:xfrm>
          <a:prstGeom prst="rect">
            <a:avLst/>
          </a:prstGeom>
          <a:gradFill rotWithShape="0">
            <a:gsLst>
              <a:gs pos="0">
                <a:srgbClr val="000066"/>
              </a:gs>
              <a:gs pos="100000">
                <a:srgbClr val="0000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                      </a:t>
            </a:r>
          </a:p>
          <a:p>
            <a:pPr algn="ctr" eaLnBrk="1" fontAlgn="base" hangingPunct="1"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hu-HU" altLang="hu-HU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 jövőnk beláthatatlan!</a:t>
            </a:r>
            <a:endParaRPr lang="hu-HU" altLang="hu-HU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b="1" dirty="0" smtClean="0">
                <a:solidFill>
                  <a:srgbClr val="00FF00"/>
                </a:solidFill>
                <a:latin typeface="Arial" pitchFamily="34" charset="0"/>
                <a:cs typeface="Arial" pitchFamily="34" charset="0"/>
              </a:rPr>
              <a:t>Beláthatatlanok a lehetőségek és </a:t>
            </a:r>
          </a:p>
          <a:p>
            <a:pPr algn="ctr" eaLnBrk="1" fontAlgn="base" hangingPunct="1"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hu-HU" altLang="hu-HU" b="1" dirty="0">
                <a:solidFill>
                  <a:srgbClr val="00FF00"/>
                </a:solidFill>
                <a:latin typeface="Arial" pitchFamily="34" charset="0"/>
                <a:cs typeface="Arial" pitchFamily="34" charset="0"/>
              </a:rPr>
              <a:t>b</a:t>
            </a:r>
            <a:r>
              <a:rPr lang="hu-HU" altLang="hu-HU" b="1" dirty="0" smtClean="0">
                <a:solidFill>
                  <a:srgbClr val="00FF00"/>
                </a:solidFill>
                <a:latin typeface="Arial" pitchFamily="34" charset="0"/>
                <a:cs typeface="Arial" pitchFamily="34" charset="0"/>
              </a:rPr>
              <a:t>eláthatatlanok a veszélyek!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b="1" dirty="0" smtClean="0">
                <a:solidFill>
                  <a:srgbClr val="00FF00"/>
                </a:solidFill>
                <a:latin typeface="Arial" pitchFamily="34" charset="0"/>
                <a:cs typeface="Arial" pitchFamily="34" charset="0"/>
              </a:rPr>
              <a:t>Vigyázzunk!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b="1" dirty="0" smtClean="0">
                <a:solidFill>
                  <a:srgbClr val="00FF00"/>
                </a:solidFill>
                <a:latin typeface="Arial" pitchFamily="34" charset="0"/>
                <a:cs typeface="Arial" pitchFamily="34" charset="0"/>
              </a:rPr>
              <a:t>Hogy mi lesz, az rajtunk is múlik!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hu-HU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hu-HU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hu-HU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hu-HU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Egy fecske nem csinál nyarat, vagy mégis! Vagy mégis!?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hu-HU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5171" name="Picture 13" descr="Teljes méretű kép megtekintése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3789040"/>
            <a:ext cx="1441450" cy="1282700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6663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>
            <a:off x="4572000" y="2996952"/>
            <a:ext cx="36724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52500" lvl="1" indent="-228600"/>
            <a:r>
              <a:rPr lang="hu-HU" sz="2800" b="1" dirty="0" err="1">
                <a:solidFill>
                  <a:srgbClr val="0000CC"/>
                </a:solidFill>
                <a:ea typeface="Calibri"/>
                <a:cs typeface="Times New Roman"/>
              </a:rPr>
              <a:t>Sztehlo</a:t>
            </a:r>
            <a:r>
              <a:rPr lang="hu-HU" sz="2800" b="1" dirty="0">
                <a:solidFill>
                  <a:srgbClr val="0000CC"/>
                </a:solidFill>
                <a:ea typeface="Calibri"/>
                <a:cs typeface="Times New Roman"/>
              </a:rPr>
              <a:t> Gábor </a:t>
            </a:r>
            <a:endParaRPr lang="hu-HU" sz="2800" i="1" dirty="0" smtClean="0">
              <a:solidFill>
                <a:srgbClr val="0000CC"/>
              </a:solidFill>
              <a:ea typeface="Calibri"/>
              <a:cs typeface="Times New Roman"/>
            </a:endParaRPr>
          </a:p>
        </p:txBody>
      </p:sp>
      <p:pic>
        <p:nvPicPr>
          <p:cNvPr id="3074" name="Picture 2" descr="Képtalálat a következőre: „Füzéki bálint”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741373"/>
            <a:ext cx="3571478" cy="5188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églalap 4"/>
          <p:cNvSpPr/>
          <p:nvPr/>
        </p:nvSpPr>
        <p:spPr>
          <a:xfrm>
            <a:off x="395536" y="5991671"/>
            <a:ext cx="3428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95300" lvl="0" indent="-228600"/>
            <a:r>
              <a:rPr lang="hu-HU" sz="2400" dirty="0" err="1">
                <a:solidFill>
                  <a:srgbClr val="0033CC"/>
                </a:solidFill>
                <a:ea typeface="Calibri"/>
                <a:cs typeface="Times New Roman"/>
              </a:rPr>
              <a:t>Füzéki</a:t>
            </a:r>
            <a:r>
              <a:rPr lang="hu-HU" sz="2400" dirty="0">
                <a:solidFill>
                  <a:srgbClr val="0033CC"/>
                </a:solidFill>
                <a:ea typeface="Calibri"/>
                <a:cs typeface="Times New Roman"/>
              </a:rPr>
              <a:t> Bálint pszichiáter</a:t>
            </a:r>
          </a:p>
        </p:txBody>
      </p:sp>
      <p:sp>
        <p:nvSpPr>
          <p:cNvPr id="6" name="Téglalap 5"/>
          <p:cNvSpPr/>
          <p:nvPr/>
        </p:nvSpPr>
        <p:spPr>
          <a:xfrm>
            <a:off x="5004048" y="3501008"/>
            <a:ext cx="374441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dirty="0" smtClean="0">
                <a:solidFill>
                  <a:srgbClr val="0033CC"/>
                </a:solidFill>
              </a:rPr>
              <a:t>-   a Gyermekmentő, </a:t>
            </a:r>
          </a:p>
          <a:p>
            <a:r>
              <a:rPr lang="hu-HU" sz="2400" dirty="0" smtClean="0">
                <a:solidFill>
                  <a:srgbClr val="0033CC"/>
                </a:solidFill>
              </a:rPr>
              <a:t>-   a Nevelő, </a:t>
            </a:r>
          </a:p>
          <a:p>
            <a:r>
              <a:rPr lang="hu-HU" sz="2400" dirty="0" smtClean="0">
                <a:solidFill>
                  <a:srgbClr val="0033CC"/>
                </a:solidFill>
              </a:rPr>
              <a:t>-   az Igaz ember,</a:t>
            </a:r>
          </a:p>
          <a:p>
            <a:r>
              <a:rPr lang="hu-HU" sz="2400" dirty="0" smtClean="0">
                <a:solidFill>
                  <a:srgbClr val="0033CC"/>
                </a:solidFill>
              </a:rPr>
              <a:t>-   az Evangélikus lelkész,</a:t>
            </a:r>
          </a:p>
          <a:p>
            <a:pPr marL="342900" indent="-342900">
              <a:buFontTx/>
              <a:buChar char="-"/>
            </a:pPr>
            <a:r>
              <a:rPr lang="hu-HU" sz="2400" dirty="0" smtClean="0">
                <a:solidFill>
                  <a:srgbClr val="0033CC"/>
                </a:solidFill>
              </a:rPr>
              <a:t>az Ember az embertelenségben?</a:t>
            </a:r>
          </a:p>
          <a:p>
            <a:endParaRPr lang="hu-HU" sz="2400" dirty="0">
              <a:solidFill>
                <a:srgbClr val="0033CC"/>
              </a:solidFill>
            </a:endParaRPr>
          </a:p>
        </p:txBody>
      </p:sp>
      <p:sp>
        <p:nvSpPr>
          <p:cNvPr id="2" name="Szövegdoboz 1"/>
          <p:cNvSpPr txBox="1"/>
          <p:nvPr/>
        </p:nvSpPr>
        <p:spPr>
          <a:xfrm>
            <a:off x="2092837" y="116632"/>
            <a:ext cx="51434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 smtClean="0">
                <a:solidFill>
                  <a:srgbClr val="0033CC"/>
                </a:solidFill>
              </a:rPr>
              <a:t>Hát mit is tehet igazán az ember?!</a:t>
            </a:r>
            <a:endParaRPr lang="hu-HU" sz="2800" dirty="0">
              <a:solidFill>
                <a:srgbClr val="0033CC"/>
              </a:solidFill>
            </a:endParaRPr>
          </a:p>
        </p:txBody>
      </p:sp>
      <p:pic>
        <p:nvPicPr>
          <p:cNvPr id="4098" name="Picture 2" descr="Körülbelül 25 éves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895360"/>
            <a:ext cx="1800200" cy="219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9705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>
            <a:off x="755576" y="904652"/>
            <a:ext cx="770485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b="1" dirty="0">
                <a:solidFill>
                  <a:srgbClr val="0033CC"/>
                </a:solidFill>
              </a:rPr>
              <a:t>Dr. </a:t>
            </a:r>
            <a:r>
              <a:rPr lang="hu-HU" sz="2400" b="1" dirty="0" err="1">
                <a:solidFill>
                  <a:srgbClr val="0033CC"/>
                </a:solidFill>
              </a:rPr>
              <a:t>Füzéki</a:t>
            </a:r>
            <a:r>
              <a:rPr lang="hu-HU" sz="2400" b="1" dirty="0">
                <a:solidFill>
                  <a:srgbClr val="0033CC"/>
                </a:solidFill>
              </a:rPr>
              <a:t> Bálint</a:t>
            </a:r>
            <a:r>
              <a:rPr lang="hu-HU" sz="2400" dirty="0">
                <a:solidFill>
                  <a:srgbClr val="0033CC"/>
                </a:solidFill>
              </a:rPr>
              <a:t>: pszichiáter, </a:t>
            </a:r>
            <a:r>
              <a:rPr lang="hu-HU" sz="2400" dirty="0" err="1">
                <a:solidFill>
                  <a:srgbClr val="0033CC"/>
                </a:solidFill>
              </a:rPr>
              <a:t>pszichoterapeuta</a:t>
            </a:r>
            <a:r>
              <a:rPr lang="hu-HU" sz="2400" dirty="0">
                <a:solidFill>
                  <a:srgbClr val="0033CC"/>
                </a:solidFill>
              </a:rPr>
              <a:t> </a:t>
            </a:r>
            <a:r>
              <a:rPr lang="hu-HU" sz="2400" dirty="0" smtClean="0">
                <a:solidFill>
                  <a:srgbClr val="0033CC"/>
                </a:solidFill>
              </a:rPr>
              <a:t>szakorvos </a:t>
            </a:r>
          </a:p>
          <a:p>
            <a:endParaRPr lang="hu-HU" sz="2400" dirty="0">
              <a:solidFill>
                <a:srgbClr val="0033CC"/>
              </a:solidFill>
            </a:endParaRPr>
          </a:p>
          <a:p>
            <a:r>
              <a:rPr lang="hu-HU" sz="2400" b="1" dirty="0" smtClean="0">
                <a:solidFill>
                  <a:srgbClr val="0033CC"/>
                </a:solidFill>
              </a:rPr>
              <a:t>Szakterületei</a:t>
            </a:r>
            <a:r>
              <a:rPr lang="hu-HU" sz="2400" dirty="0">
                <a:solidFill>
                  <a:srgbClr val="0033CC"/>
                </a:solidFill>
              </a:rPr>
              <a:t>: életvezetési problémák, krízishelyzetek pszichoterápiája, család-, pár- és csoportpszichoterápia</a:t>
            </a:r>
          </a:p>
        </p:txBody>
      </p:sp>
      <p:sp>
        <p:nvSpPr>
          <p:cNvPr id="5" name="Téglalap 4"/>
          <p:cNvSpPr/>
          <p:nvPr/>
        </p:nvSpPr>
        <p:spPr>
          <a:xfrm>
            <a:off x="395536" y="2992884"/>
            <a:ext cx="835292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 err="1"/>
              <a:t>Füzéki</a:t>
            </a:r>
            <a:r>
              <a:rPr lang="hu-HU" dirty="0"/>
              <a:t> </a:t>
            </a:r>
            <a:r>
              <a:rPr lang="hu-HU" dirty="0" smtClean="0"/>
              <a:t>Bálint értelmiségi </a:t>
            </a:r>
            <a:r>
              <a:rPr lang="hu-HU" dirty="0"/>
              <a:t>zsidó családból </a:t>
            </a:r>
            <a:r>
              <a:rPr lang="hu-HU" dirty="0" smtClean="0"/>
              <a:t>származik, </a:t>
            </a:r>
            <a:r>
              <a:rPr lang="hu-HU" dirty="0"/>
              <a:t>édesapja mérnökként dolgozott a </a:t>
            </a:r>
            <a:r>
              <a:rPr lang="hu-HU" dirty="0" err="1"/>
              <a:t>Dunakotró</a:t>
            </a:r>
            <a:r>
              <a:rPr lang="hu-HU" dirty="0"/>
              <a:t> </a:t>
            </a:r>
            <a:r>
              <a:rPr lang="hu-HU" dirty="0" smtClean="0"/>
              <a:t>Vállalatnál,  </a:t>
            </a:r>
            <a:r>
              <a:rPr lang="hu-HU" dirty="0"/>
              <a:t>ahonnan később származása miatt elküldték. A háború kitörése után otthonukból (a Pasaréti útról) a Szív utca 26. szám alá kellett költözniük, egy másik zsidó </a:t>
            </a:r>
            <a:r>
              <a:rPr lang="hu-HU" dirty="0" smtClean="0"/>
              <a:t>családhoz.</a:t>
            </a:r>
            <a:r>
              <a:rPr lang="hu-HU" baseline="30000" dirty="0"/>
              <a:t> </a:t>
            </a:r>
            <a:r>
              <a:rPr lang="hu-HU" dirty="0" smtClean="0"/>
              <a:t>1944</a:t>
            </a:r>
            <a:r>
              <a:rPr lang="hu-HU" dirty="0"/>
              <a:t>. október 15-én </a:t>
            </a:r>
            <a:r>
              <a:rPr lang="hu-HU" dirty="0" smtClean="0"/>
              <a:t>bátyával, </a:t>
            </a:r>
            <a:r>
              <a:rPr lang="hu-HU" dirty="0" err="1" smtClean="0"/>
              <a:t>Füzéki</a:t>
            </a:r>
            <a:r>
              <a:rPr lang="hu-HU" dirty="0" smtClean="0"/>
              <a:t> Istvánnal együtt </a:t>
            </a:r>
            <a:r>
              <a:rPr lang="hu-HU" dirty="0"/>
              <a:t>édesapja elvitte </a:t>
            </a:r>
            <a:r>
              <a:rPr lang="hu-HU" dirty="0" smtClean="0"/>
              <a:t>a </a:t>
            </a:r>
            <a:r>
              <a:rPr lang="hu-HU" dirty="0"/>
              <a:t>papnevelő intézetbe, ahonnan a Vörösmarty utca 34. alatt egykor található Szűz Mária </a:t>
            </a:r>
            <a:r>
              <a:rPr lang="hu-HU" dirty="0" smtClean="0"/>
              <a:t>Társaságához. </a:t>
            </a:r>
            <a:r>
              <a:rPr lang="hu-HU" dirty="0"/>
              <a:t>1944 </a:t>
            </a:r>
            <a:r>
              <a:rPr lang="hu-HU" dirty="0" smtClean="0"/>
              <a:t>karácsonya </a:t>
            </a:r>
            <a:r>
              <a:rPr lang="hu-HU" dirty="0"/>
              <a:t>előtt a háború okozta életveszély miatt a pincébe kellett költözniük. Novemberben hozzájuk költözött az édesanyjuk is, személyazonossága azonban nem derülhetett ki a hamis papírok miatt</a:t>
            </a:r>
            <a:r>
              <a:rPr lang="hu-HU" dirty="0" smtClean="0"/>
              <a:t>.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014660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880391" y="1749602"/>
            <a:ext cx="8012089" cy="2831526"/>
          </a:xfrm>
          <a:prstGeom prst="rect">
            <a:avLst/>
          </a:prstGeom>
          <a:noFill/>
        </p:spPr>
        <p:txBody>
          <a:bodyPr wrap="none" lIns="91420" tIns="45711" rIns="91420" bIns="45711" rtlCol="0">
            <a:spAutoFit/>
          </a:bodyPr>
          <a:lstStyle/>
          <a:p>
            <a:pPr>
              <a:spcAft>
                <a:spcPts val="600"/>
              </a:spcAft>
            </a:pPr>
            <a:r>
              <a:rPr lang="hu-HU" sz="2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Semmelweis </a:t>
            </a:r>
            <a:endParaRPr lang="hu-HU" sz="2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hu-HU" sz="24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  Megfigyelés</a:t>
            </a:r>
            <a:r>
              <a:rPr lang="hu-HU" sz="24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240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összehasonlítás (kutatás)</a:t>
            </a:r>
            <a:endParaRPr lang="hu-HU" sz="24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829" indent="-342829">
              <a:spcAft>
                <a:spcPts val="1200"/>
              </a:spcAft>
              <a:buFontTx/>
              <a:buChar char="-"/>
            </a:pPr>
            <a:r>
              <a:rPr lang="hu-HU" sz="24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Statisztika</a:t>
            </a:r>
            <a:r>
              <a:rPr lang="hu-HU" sz="24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24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statisztika</a:t>
            </a:r>
            <a:r>
              <a:rPr lang="hu-HU" sz="24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2400" dirty="0" err="1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statisztika</a:t>
            </a:r>
            <a:r>
              <a:rPr lang="hu-HU" sz="240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(epidemiológia)</a:t>
            </a:r>
            <a:endParaRPr lang="hu-HU" sz="2400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200"/>
              </a:spcAft>
            </a:pPr>
            <a:r>
              <a:rPr lang="hu-HU" sz="24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  Boncolás</a:t>
            </a:r>
            <a:r>
              <a:rPr lang="hu-HU" sz="24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24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boncolás</a:t>
            </a:r>
            <a:r>
              <a:rPr lang="hu-HU" sz="24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24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boncolás</a:t>
            </a:r>
            <a:endParaRPr lang="hu-HU" sz="2400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829" indent="-342829">
              <a:buFontTx/>
              <a:buChar char="-"/>
            </a:pPr>
            <a:r>
              <a:rPr lang="hu-HU" sz="24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Állatkísérletek </a:t>
            </a:r>
            <a:r>
              <a:rPr lang="hu-HU" sz="240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(klinikai  </a:t>
            </a:r>
            <a:r>
              <a:rPr lang="hu-HU" sz="24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kórélettani kutatási </a:t>
            </a:r>
            <a:r>
              <a:rPr lang="hu-HU" sz="240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módszere)</a:t>
            </a:r>
            <a:endParaRPr lang="hu-HU" sz="2400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829" indent="-342829">
              <a:buFontTx/>
              <a:buChar char="-"/>
            </a:pPr>
            <a:endParaRPr lang="en-US" sz="2400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1187624" y="885506"/>
            <a:ext cx="27412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i="1" dirty="0" smtClean="0">
                <a:solidFill>
                  <a:srgbClr val="0033CC"/>
                </a:solidFill>
              </a:rPr>
              <a:t>B. Kutatja az okát</a:t>
            </a:r>
            <a:endParaRPr lang="hu-HU" sz="2800" i="1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6522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755576" y="1628800"/>
            <a:ext cx="8296357" cy="2200584"/>
          </a:xfrm>
          <a:prstGeom prst="rect">
            <a:avLst/>
          </a:prstGeom>
          <a:noFill/>
        </p:spPr>
        <p:txBody>
          <a:bodyPr wrap="square" lIns="91420" tIns="45711" rIns="91420" bIns="45711" rtlCol="0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hu-HU" sz="28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Felfedezés</a:t>
            </a:r>
            <a:r>
              <a:rPr lang="hu-HU" sz="28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hu-HU" sz="28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8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hullarészekkel </a:t>
            </a:r>
            <a:r>
              <a:rPr lang="hu-HU" sz="28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vérmérgezés, </a:t>
            </a:r>
            <a:r>
              <a:rPr lang="hu-HU" sz="28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1947</a:t>
            </a:r>
          </a:p>
          <a:p>
            <a:pPr>
              <a:spcAft>
                <a:spcPts val="1200"/>
              </a:spcAft>
            </a:pPr>
            <a:r>
              <a:rPr lang="hu-HU" sz="28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Következmény:</a:t>
            </a:r>
            <a:endParaRPr lang="hu-HU" sz="2800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690" indent="-285690">
              <a:spcAft>
                <a:spcPts val="600"/>
              </a:spcAft>
              <a:buFontTx/>
              <a:buChar char="-"/>
            </a:pPr>
            <a:r>
              <a:rPr lang="hu-HU" sz="28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Későbbi világhír</a:t>
            </a:r>
          </a:p>
          <a:p>
            <a:pPr marL="285690" indent="-285690">
              <a:buFontTx/>
              <a:buChar char="-"/>
            </a:pPr>
            <a:r>
              <a:rPr lang="hu-HU" sz="28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Azonnali felmondás</a:t>
            </a:r>
            <a:endParaRPr lang="en-US" sz="2800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3573016"/>
            <a:ext cx="1633537" cy="2365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7006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Lipták Judit\Documents\Rosivall\KORTAN SERVER MASOLAT MAJUS 15\konyv\Semmelweis-Papp\Semmelweis fot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5054" y="836712"/>
            <a:ext cx="4050263" cy="5282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Lipták Judit\Documents\Rosivall\KORTAN SERVER MASOLAT MAJUS 15\konyv\Semmelweis-Papp\Semmelweis_festmeny_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934" y="836712"/>
            <a:ext cx="3820050" cy="5282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1331640" y="6340678"/>
            <a:ext cx="24281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rgbClr val="002060"/>
                </a:solidFill>
              </a:rPr>
              <a:t>1857 (A. </a:t>
            </a:r>
            <a:r>
              <a:rPr lang="hu-HU" dirty="0" err="1" smtClean="0">
                <a:solidFill>
                  <a:srgbClr val="002060"/>
                </a:solidFill>
              </a:rPr>
              <a:t>Canzi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festvény</a:t>
            </a:r>
            <a:r>
              <a:rPr lang="hu-HU" dirty="0" smtClean="0">
                <a:solidFill>
                  <a:srgbClr val="002060"/>
                </a:solidFill>
              </a:rPr>
              <a:t>)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6436378" y="6340678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rgbClr val="002060"/>
                </a:solidFill>
              </a:rPr>
              <a:t>1864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1475656" y="292006"/>
            <a:ext cx="63482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Semmelweis kép 39 éves és 46 éves korából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2997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323528" y="1190357"/>
            <a:ext cx="8676456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r>
              <a:rPr lang="hu-HU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szifiliszes </a:t>
            </a:r>
            <a:r>
              <a:rPr lang="hu-H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idegrendszeri </a:t>
            </a:r>
            <a:r>
              <a:rPr lang="hu-H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érintettség </a:t>
            </a:r>
            <a:r>
              <a:rPr lang="hu-HU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már élete </a:t>
            </a:r>
            <a:r>
              <a:rPr lang="hu-H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utolsó 5 évében is </a:t>
            </a:r>
            <a:r>
              <a:rPr lang="hu-HU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megmutatkozott </a:t>
            </a:r>
            <a:r>
              <a:rPr lang="hu-H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viselkedésében, mozgásában, </a:t>
            </a:r>
            <a:r>
              <a:rPr lang="hu-HU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r>
              <a:rPr lang="hu-H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gondolkodásában</a:t>
            </a:r>
            <a:r>
              <a:rPr lang="hu-H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járásában. </a:t>
            </a:r>
            <a:endParaRPr lang="hu-HU" sz="24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sz="24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Tx/>
              <a:buChar char="-"/>
            </a:pPr>
            <a:r>
              <a:rPr lang="hu-HU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Rutinmunkáját </a:t>
            </a:r>
            <a:r>
              <a:rPr lang="hu-H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szakszerűen ellátta, tudományos haladása megtorpant, magánéletében zavarok támadtak, </a:t>
            </a:r>
            <a:r>
              <a:rPr lang="hu-HU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hirtelen </a:t>
            </a:r>
            <a:r>
              <a:rPr lang="hu-H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megöregedett, alvászavarok, dühkitörések </a:t>
            </a:r>
            <a:r>
              <a:rPr lang="hu-HU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jelentkeztek.</a:t>
            </a:r>
          </a:p>
          <a:p>
            <a:endParaRPr lang="hu-HU" sz="24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Tx/>
              <a:buChar char="-"/>
            </a:pPr>
            <a:r>
              <a:rPr lang="hu-HU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Vajon </a:t>
            </a:r>
            <a:r>
              <a:rPr lang="hu-H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boncjegyzőkönyvben leírt számos és elhanyagolt sérülése, sebe </a:t>
            </a:r>
            <a:r>
              <a:rPr lang="hu-HU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zárt </a:t>
            </a:r>
            <a:r>
              <a:rPr lang="hu-H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osztályi kemény ápolási szokásoknak és/vagy a dühkitöréseinek a </a:t>
            </a:r>
            <a:r>
              <a:rPr lang="hu-HU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következménye?</a:t>
            </a:r>
          </a:p>
          <a:p>
            <a:pPr marL="342900" indent="-342900">
              <a:buFontTx/>
              <a:buChar char="-"/>
            </a:pPr>
            <a:endParaRPr lang="hu-HU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Tx/>
              <a:buChar char="-"/>
            </a:pPr>
            <a:r>
              <a:rPr lang="hu-HU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Napjai </a:t>
            </a:r>
            <a:r>
              <a:rPr lang="hu-H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sérülései és a vérmérgezése nélkül is  meg voltak számlálva.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3347864" y="476672"/>
            <a:ext cx="20056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Betegsége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8230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4_Alapértelmezett terv">
  <a:themeElements>
    <a:clrScheme name="Alapértelmezett terv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lapértelmezett terv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Alapértelmezett ter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3_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9_Alapértelmezett terv">
  <a:themeElements>
    <a:clrScheme name="Alapértelmezett terv 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99CCFF"/>
      </a:accent1>
      <a:accent2>
        <a:srgbClr val="CCCCFF"/>
      </a:accent2>
      <a:accent3>
        <a:srgbClr val="FFFFFF"/>
      </a:accent3>
      <a:accent4>
        <a:srgbClr val="000000"/>
      </a:accent4>
      <a:accent5>
        <a:srgbClr val="CAE2FF"/>
      </a:accent5>
      <a:accent6>
        <a:srgbClr val="B9B9E7"/>
      </a:accent6>
      <a:hlink>
        <a:srgbClr val="3333CC"/>
      </a:hlink>
      <a:folHlink>
        <a:srgbClr val="AF67FF"/>
      </a:folHlink>
    </a:clrScheme>
    <a:fontScheme name="Alapértelmezett terv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Alapértelmezett ter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1_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3_Alapértelmezett terv">
  <a:themeElements>
    <a:clrScheme name="Alapértelmezett terv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lapértelmezett terv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Alapértelmezett ter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1_Glóbusz">
  <a:themeElements>
    <a:clrScheme name="Glóbusz 3">
      <a:dk1>
        <a:srgbClr val="003B76"/>
      </a:dk1>
      <a:lt1>
        <a:srgbClr val="FFFFFF"/>
      </a:lt1>
      <a:dk2>
        <a:srgbClr val="0066CC"/>
      </a:dk2>
      <a:lt2>
        <a:srgbClr val="CCECFF"/>
      </a:lt2>
      <a:accent1>
        <a:srgbClr val="33CCCC"/>
      </a:accent1>
      <a:accent2>
        <a:srgbClr val="66CCFF"/>
      </a:accent2>
      <a:accent3>
        <a:srgbClr val="AAB8E2"/>
      </a:accent3>
      <a:accent4>
        <a:srgbClr val="DADADA"/>
      </a:accent4>
      <a:accent5>
        <a:srgbClr val="ADE2E2"/>
      </a:accent5>
      <a:accent6>
        <a:srgbClr val="5CB9E7"/>
      </a:accent6>
      <a:hlink>
        <a:srgbClr val="FFFFCC"/>
      </a:hlink>
      <a:folHlink>
        <a:srgbClr val="FFCC66"/>
      </a:folHlink>
    </a:clrScheme>
    <a:fontScheme name="Glóbusz">
      <a:majorFont>
        <a:latin typeface="Arial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Glóbusz 1">
        <a:dk1>
          <a:srgbClr val="622100"/>
        </a:dk1>
        <a:lt1>
          <a:srgbClr val="FFFFFF"/>
        </a:lt1>
        <a:dk2>
          <a:srgbClr val="800000"/>
        </a:dk2>
        <a:lt2>
          <a:srgbClr val="FFFFCC"/>
        </a:lt2>
        <a:accent1>
          <a:srgbClr val="E42B00"/>
        </a:accent1>
        <a:accent2>
          <a:srgbClr val="996600"/>
        </a:accent2>
        <a:accent3>
          <a:srgbClr val="C0AAAA"/>
        </a:accent3>
        <a:accent4>
          <a:srgbClr val="DADADA"/>
        </a:accent4>
        <a:accent5>
          <a:srgbClr val="EFACAA"/>
        </a:accent5>
        <a:accent6>
          <a:srgbClr val="8A5C00"/>
        </a:accent6>
        <a:hlink>
          <a:srgbClr val="FADF6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óbusz 2">
        <a:dk1>
          <a:srgbClr val="5F4545"/>
        </a:dk1>
        <a:lt1>
          <a:srgbClr val="FFFFFF"/>
        </a:lt1>
        <a:dk2>
          <a:srgbClr val="8F6969"/>
        </a:dk2>
        <a:lt2>
          <a:srgbClr val="FFFFCC"/>
        </a:lt2>
        <a:accent1>
          <a:srgbClr val="CC6600"/>
        </a:accent1>
        <a:accent2>
          <a:srgbClr val="924C0C"/>
        </a:accent2>
        <a:accent3>
          <a:srgbClr val="C6B9B9"/>
        </a:accent3>
        <a:accent4>
          <a:srgbClr val="DADADA"/>
        </a:accent4>
        <a:accent5>
          <a:srgbClr val="E2B8AA"/>
        </a:accent5>
        <a:accent6>
          <a:srgbClr val="84440A"/>
        </a:accent6>
        <a:hlink>
          <a:srgbClr val="CFD375"/>
        </a:hlink>
        <a:folHlink>
          <a:srgbClr val="98BB9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óbusz 3">
        <a:dk1>
          <a:srgbClr val="003B76"/>
        </a:dk1>
        <a:lt1>
          <a:srgbClr val="FFFFFF"/>
        </a:lt1>
        <a:dk2>
          <a:srgbClr val="0066CC"/>
        </a:dk2>
        <a:lt2>
          <a:srgbClr val="CCECFF"/>
        </a:lt2>
        <a:accent1>
          <a:srgbClr val="33CCCC"/>
        </a:accent1>
        <a:accent2>
          <a:srgbClr val="66CCFF"/>
        </a:accent2>
        <a:accent3>
          <a:srgbClr val="AAB8E2"/>
        </a:accent3>
        <a:accent4>
          <a:srgbClr val="DADADA"/>
        </a:accent4>
        <a:accent5>
          <a:srgbClr val="ADE2E2"/>
        </a:accent5>
        <a:accent6>
          <a:srgbClr val="5CB9E7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óbusz 4">
        <a:dk1>
          <a:srgbClr val="005856"/>
        </a:dk1>
        <a:lt1>
          <a:srgbClr val="FFFFFF"/>
        </a:lt1>
        <a:dk2>
          <a:srgbClr val="008080"/>
        </a:dk2>
        <a:lt2>
          <a:srgbClr val="FFFFCC"/>
        </a:lt2>
        <a:accent1>
          <a:srgbClr val="0099CC"/>
        </a:accent1>
        <a:accent2>
          <a:srgbClr val="00CCFF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B9E7"/>
        </a:accent6>
        <a:hlink>
          <a:srgbClr val="1ACE9F"/>
        </a:hlink>
        <a:folHlink>
          <a:srgbClr val="948CC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óbusz 5">
        <a:dk1>
          <a:srgbClr val="3C5436"/>
        </a:dk1>
        <a:lt1>
          <a:srgbClr val="FFFFFF"/>
        </a:lt1>
        <a:dk2>
          <a:srgbClr val="5F8656"/>
        </a:dk2>
        <a:lt2>
          <a:srgbClr val="D6D8C0"/>
        </a:lt2>
        <a:accent1>
          <a:srgbClr val="61733D"/>
        </a:accent1>
        <a:accent2>
          <a:srgbClr val="324A39"/>
        </a:accent2>
        <a:accent3>
          <a:srgbClr val="B6C3B4"/>
        </a:accent3>
        <a:accent4>
          <a:srgbClr val="DADADA"/>
        </a:accent4>
        <a:accent5>
          <a:srgbClr val="B7BCAF"/>
        </a:accent5>
        <a:accent6>
          <a:srgbClr val="2C4233"/>
        </a:accent6>
        <a:hlink>
          <a:srgbClr val="73D588"/>
        </a:hlink>
        <a:folHlink>
          <a:srgbClr val="6F99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óbusz 6">
        <a:dk1>
          <a:srgbClr val="5B7B65"/>
        </a:dk1>
        <a:lt1>
          <a:srgbClr val="FFFFFF"/>
        </a:lt1>
        <a:dk2>
          <a:srgbClr val="9ABE9D"/>
        </a:dk2>
        <a:lt2>
          <a:srgbClr val="336600"/>
        </a:lt2>
        <a:accent1>
          <a:srgbClr val="00CC66"/>
        </a:accent1>
        <a:accent2>
          <a:srgbClr val="4E7050"/>
        </a:accent2>
        <a:accent3>
          <a:srgbClr val="CADBCC"/>
        </a:accent3>
        <a:accent4>
          <a:srgbClr val="DADADA"/>
        </a:accent4>
        <a:accent5>
          <a:srgbClr val="AAE2B8"/>
        </a:accent5>
        <a:accent6>
          <a:srgbClr val="466548"/>
        </a:accent6>
        <a:hlink>
          <a:srgbClr val="FFFFCC"/>
        </a:hlink>
        <a:folHlink>
          <a:srgbClr val="9CE8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óbusz 7">
        <a:dk1>
          <a:srgbClr val="4C4E44"/>
        </a:dk1>
        <a:lt1>
          <a:srgbClr val="FFFFFF"/>
        </a:lt1>
        <a:dk2>
          <a:srgbClr val="686B5D"/>
        </a:dk2>
        <a:lt2>
          <a:srgbClr val="D6D5C6"/>
        </a:lt2>
        <a:accent1>
          <a:srgbClr val="898D79"/>
        </a:accent1>
        <a:accent2>
          <a:srgbClr val="4D4F45"/>
        </a:accent2>
        <a:accent3>
          <a:srgbClr val="B9BAB6"/>
        </a:accent3>
        <a:accent4>
          <a:srgbClr val="DADADA"/>
        </a:accent4>
        <a:accent5>
          <a:srgbClr val="C4C5BE"/>
        </a:accent5>
        <a:accent6>
          <a:srgbClr val="45473E"/>
        </a:accent6>
        <a:hlink>
          <a:srgbClr val="58BE67"/>
        </a:hlink>
        <a:folHlink>
          <a:srgbClr val="C0C64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óbusz 8">
        <a:dk1>
          <a:srgbClr val="000000"/>
        </a:dk1>
        <a:lt1>
          <a:srgbClr val="FFFFDD"/>
        </a:lt1>
        <a:dk2>
          <a:srgbClr val="000000"/>
        </a:dk2>
        <a:lt2>
          <a:srgbClr val="98977A"/>
        </a:lt2>
        <a:accent1>
          <a:srgbClr val="BDCDA7"/>
        </a:accent1>
        <a:accent2>
          <a:srgbClr val="A0D060"/>
        </a:accent2>
        <a:accent3>
          <a:srgbClr val="FFFFEB"/>
        </a:accent3>
        <a:accent4>
          <a:srgbClr val="000000"/>
        </a:accent4>
        <a:accent5>
          <a:srgbClr val="DBE3D0"/>
        </a:accent5>
        <a:accent6>
          <a:srgbClr val="91BC56"/>
        </a:accent6>
        <a:hlink>
          <a:srgbClr val="FADD4E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4_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8_Alapértelmezett terv">
  <a:themeElements>
    <a:clrScheme name="Alapértelmezett terv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lapértelmezett terv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4037" tIns="47018" rIns="94037" bIns="47018" numCol="1" anchor="t" anchorCtr="0" compatLnSpc="1">
        <a:prstTxWarp prst="textNoShape">
          <a:avLst/>
        </a:prstTxWarp>
        <a:spAutoFit/>
      </a:bodyPr>
      <a:lstStyle>
        <a:defPPr marL="0" marR="0" indent="0" algn="l" defTabSz="966788" rtl="0" eaLnBrk="1" fontAlgn="base" latinLnBrk="0" hangingPunct="1">
          <a:lnSpc>
            <a:spcPct val="13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altLang="hu-HU" sz="2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4037" tIns="47018" rIns="94037" bIns="47018" numCol="1" anchor="t" anchorCtr="0" compatLnSpc="1">
        <a:prstTxWarp prst="textNoShape">
          <a:avLst/>
        </a:prstTxWarp>
        <a:spAutoFit/>
      </a:bodyPr>
      <a:lstStyle>
        <a:defPPr marL="0" marR="0" indent="0" algn="l" defTabSz="966788" rtl="0" eaLnBrk="1" fontAlgn="base" latinLnBrk="0" hangingPunct="1">
          <a:lnSpc>
            <a:spcPct val="13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altLang="hu-HU" sz="2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Alapértelmezett ter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4_Alapértelmezett terv">
  <a:themeElements>
    <a:clrScheme name="Alapértelmezett terv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lapértelmezett terv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4037" tIns="47018" rIns="94037" bIns="47018" numCol="1" anchor="t" anchorCtr="0" compatLnSpc="1">
        <a:prstTxWarp prst="textNoShape">
          <a:avLst/>
        </a:prstTxWarp>
        <a:spAutoFit/>
      </a:bodyPr>
      <a:lstStyle>
        <a:defPPr marL="0" marR="0" indent="0" algn="l" defTabSz="966788" rtl="0" eaLnBrk="1" fontAlgn="base" latinLnBrk="0" hangingPunct="1">
          <a:lnSpc>
            <a:spcPct val="13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altLang="hu-HU" sz="2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4037" tIns="47018" rIns="94037" bIns="47018" numCol="1" anchor="t" anchorCtr="0" compatLnSpc="1">
        <a:prstTxWarp prst="textNoShape">
          <a:avLst/>
        </a:prstTxWarp>
        <a:spAutoFit/>
      </a:bodyPr>
      <a:lstStyle>
        <a:defPPr marL="0" marR="0" indent="0" algn="l" defTabSz="966788" rtl="0" eaLnBrk="1" fontAlgn="base" latinLnBrk="0" hangingPunct="1">
          <a:lnSpc>
            <a:spcPct val="13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altLang="hu-HU" sz="2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Alapértelmezett ter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Office Them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8_Alapértelmezett terv">
  <a:themeElements>
    <a:clrScheme name="Alapértelmezett terv 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99CCFF"/>
      </a:accent1>
      <a:accent2>
        <a:srgbClr val="CCCCFF"/>
      </a:accent2>
      <a:accent3>
        <a:srgbClr val="FFFFFF"/>
      </a:accent3>
      <a:accent4>
        <a:srgbClr val="000000"/>
      </a:accent4>
      <a:accent5>
        <a:srgbClr val="CAE2FF"/>
      </a:accent5>
      <a:accent6>
        <a:srgbClr val="B9B9E7"/>
      </a:accent6>
      <a:hlink>
        <a:srgbClr val="3333CC"/>
      </a:hlink>
      <a:folHlink>
        <a:srgbClr val="AF67FF"/>
      </a:folHlink>
    </a:clrScheme>
    <a:fontScheme name="Alapértelmezett terv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Alapértelmezett ter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1_Alapértelmezett terv">
  <a:themeElements>
    <a:clrScheme name="Alapértelmezett terv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lapértelmezett terv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Alapértelmezett ter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9_Alapértelmezett terv">
  <a:themeElements>
    <a:clrScheme name="Alapértelmezett terv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lapértelmezett terv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Alapértelmezett ter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5_Alapértelmezett terv">
  <a:themeElements>
    <a:clrScheme name="Alapértelmezett terv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Alapértelmezett terv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Alapértelmezett terv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3_Alapértelmezett terv">
  <a:themeElements>
    <a:clrScheme name="Alapértelmezett terv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lapértelmezett terv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Alapértelmezett ter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6_Alapértelmezett terv">
  <a:themeElements>
    <a:clrScheme name="2_Alapértelmezett terv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Alapértelmezett terv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Alapértelmezett ter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Alapértelmezett terv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Alapértelmezett terv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Alapértelmezett terv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Alapértelmezett terv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Alapértelmezett terv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Alapértelmezett terv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Alapértelmezett terv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Alapértelmezett terv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Alapértelmezett terv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Alapértelmezett terv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Alapértelmezett terv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749</TotalTime>
  <Words>3049</Words>
  <Application>Microsoft Office PowerPoint</Application>
  <PresentationFormat>Diavetítés a képernyőre (4:3 oldalarány)</PresentationFormat>
  <Paragraphs>616</Paragraphs>
  <Slides>58</Slides>
  <Notes>12</Notes>
  <HiddenSlides>0</HiddenSlides>
  <MMClips>0</MMClips>
  <ScaleCrop>false</ScaleCrop>
  <HeadingPairs>
    <vt:vector size="6" baseType="variant">
      <vt:variant>
        <vt:lpstr>Téma</vt:lpstr>
      </vt:variant>
      <vt:variant>
        <vt:i4>18</vt:i4>
      </vt:variant>
      <vt:variant>
        <vt:lpstr>Beágyazott OLE kiszolgálók</vt:lpstr>
      </vt:variant>
      <vt:variant>
        <vt:i4>1</vt:i4>
      </vt:variant>
      <vt:variant>
        <vt:lpstr>Diacímek</vt:lpstr>
      </vt:variant>
      <vt:variant>
        <vt:i4>58</vt:i4>
      </vt:variant>
    </vt:vector>
  </HeadingPairs>
  <TitlesOfParts>
    <vt:vector size="77" baseType="lpstr">
      <vt:lpstr>2_Office-téma</vt:lpstr>
      <vt:lpstr>1_Office Theme</vt:lpstr>
      <vt:lpstr>18_Alapértelmezett terv</vt:lpstr>
      <vt:lpstr>11_Alapértelmezett terv</vt:lpstr>
      <vt:lpstr>19_Alapértelmezett terv</vt:lpstr>
      <vt:lpstr>15_Alapértelmezett terv</vt:lpstr>
      <vt:lpstr>Office-téma</vt:lpstr>
      <vt:lpstr>3_Alapértelmezett terv</vt:lpstr>
      <vt:lpstr>16_Alapértelmezett terv</vt:lpstr>
      <vt:lpstr>14_Alapértelmezett terv</vt:lpstr>
      <vt:lpstr>3_Office-téma</vt:lpstr>
      <vt:lpstr>9_Alapértelmezett terv</vt:lpstr>
      <vt:lpstr>1_Office-téma</vt:lpstr>
      <vt:lpstr>13_Alapértelmezett terv</vt:lpstr>
      <vt:lpstr>1_Glóbusz</vt:lpstr>
      <vt:lpstr>4_Office-téma</vt:lpstr>
      <vt:lpstr>8_Alapértelmezett terv</vt:lpstr>
      <vt:lpstr>4_Alapértelmezett terv</vt:lpstr>
      <vt:lpstr>Dokumentum</vt:lpstr>
      <vt:lpstr>PowerPoint bemutató</vt:lpstr>
      <vt:lpstr>PowerPoint bemutató</vt:lpstr>
      <vt:lpstr>PowerPoint bemutató</vt:lpstr>
      <vt:lpstr>- „Az anyák megmentője” életművét 2013-ban bejegyezték a Világ Emlékezet Nyilvántartásába (UNESCO).  - Az UNESCO halálának 150. évfordulóját, 2015-öt is felvette azon évfordulók közé, melyeket megünneplésre méltónak talál.  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Anómia és halálozás megyei értékei:</vt:lpstr>
      <vt:lpstr>Cigány orvosképzési program, 2011 Gondok, szakkollégium létesítés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Rosivall László</dc:creator>
  <cp:lastModifiedBy>Lipták Judit</cp:lastModifiedBy>
  <cp:revision>78</cp:revision>
  <dcterms:created xsi:type="dcterms:W3CDTF">2018-03-29T16:38:24Z</dcterms:created>
  <dcterms:modified xsi:type="dcterms:W3CDTF">2018-05-02T13:53:34Z</dcterms:modified>
</cp:coreProperties>
</file>